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32"/>
  </p:notesMasterIdLst>
  <p:handoutMasterIdLst>
    <p:handoutMasterId r:id="rId33"/>
  </p:handoutMasterIdLst>
  <p:sldIdLst>
    <p:sldId id="403" r:id="rId5"/>
    <p:sldId id="529" r:id="rId6"/>
    <p:sldId id="456" r:id="rId7"/>
    <p:sldId id="470" r:id="rId8"/>
    <p:sldId id="293" r:id="rId9"/>
    <p:sldId id="296" r:id="rId10"/>
    <p:sldId id="530" r:id="rId11"/>
    <p:sldId id="533" r:id="rId12"/>
    <p:sldId id="474" r:id="rId13"/>
    <p:sldId id="536" r:id="rId14"/>
    <p:sldId id="466" r:id="rId15"/>
    <p:sldId id="477" r:id="rId16"/>
    <p:sldId id="478" r:id="rId17"/>
    <p:sldId id="531" r:id="rId18"/>
    <p:sldId id="480" r:id="rId19"/>
    <p:sldId id="457" r:id="rId20"/>
    <p:sldId id="482" r:id="rId21"/>
    <p:sldId id="537" r:id="rId22"/>
    <p:sldId id="295" r:id="rId23"/>
    <p:sldId id="539" r:id="rId24"/>
    <p:sldId id="544" r:id="rId25"/>
    <p:sldId id="541" r:id="rId26"/>
    <p:sldId id="538" r:id="rId27"/>
    <p:sldId id="454" r:id="rId28"/>
    <p:sldId id="484" r:id="rId29"/>
    <p:sldId id="307" r:id="rId30"/>
    <p:sldId id="532" r:id="rId31"/>
  </p:sldIdLst>
  <p:sldSz cx="9144000" cy="6858000" type="screen4x3"/>
  <p:notesSz cx="6669088" cy="9926638"/>
  <p:custDataLst>
    <p:tags r:id="rId34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E87"/>
    <a:srgbClr val="124B68"/>
    <a:srgbClr val="30A4DC"/>
    <a:srgbClr val="91A2B9"/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B5F004-A835-6A73-7241-DA7EFE19DE7A}" v="1" dt="2024-05-14T09:59:44.663"/>
    <p1510:client id="{F85248A4-7F39-49FE-A3E8-733286F5DF76}" v="515" dt="2024-05-12T13:30:13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1960" autoAdjust="0"/>
  </p:normalViewPr>
  <p:slideViewPr>
    <p:cSldViewPr>
      <p:cViewPr varScale="1">
        <p:scale>
          <a:sx n="77" d="100"/>
          <a:sy n="77" d="100"/>
        </p:scale>
        <p:origin x="1296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50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792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e Jones" userId="03720153-0b1e-4fd6-bdb1-740a26b5804a" providerId="ADAL" clId="{3B30F14B-E41F-4361-AB29-12781EED1447}"/>
    <pc:docChg chg="delSld modSld">
      <pc:chgData name="Sue Jones" userId="03720153-0b1e-4fd6-bdb1-740a26b5804a" providerId="ADAL" clId="{3B30F14B-E41F-4361-AB29-12781EED1447}" dt="2024-03-06T15:41:10.242" v="455" actId="207"/>
      <pc:docMkLst>
        <pc:docMk/>
      </pc:docMkLst>
      <pc:sldChg chg="modSp mod">
        <pc:chgData name="Sue Jones" userId="03720153-0b1e-4fd6-bdb1-740a26b5804a" providerId="ADAL" clId="{3B30F14B-E41F-4361-AB29-12781EED1447}" dt="2024-03-06T15:32:08.986" v="318" actId="20577"/>
        <pc:sldMkLst>
          <pc:docMk/>
          <pc:sldMk cId="2213715959" sldId="403"/>
        </pc:sldMkLst>
        <pc:spChg chg="mod">
          <ac:chgData name="Sue Jones" userId="03720153-0b1e-4fd6-bdb1-740a26b5804a" providerId="ADAL" clId="{3B30F14B-E41F-4361-AB29-12781EED1447}" dt="2024-03-06T15:32:08.986" v="318" actId="20577"/>
          <ac:spMkLst>
            <pc:docMk/>
            <pc:sldMk cId="2213715959" sldId="403"/>
            <ac:spMk id="4" creationId="{EBBEBBF4-3D92-55B5-0511-46FEDA34FA28}"/>
          </ac:spMkLst>
        </pc:spChg>
        <pc:graphicFrameChg chg="mod">
          <ac:chgData name="Sue Jones" userId="03720153-0b1e-4fd6-bdb1-740a26b5804a" providerId="ADAL" clId="{3B30F14B-E41F-4361-AB29-12781EED1447}" dt="2024-03-05T10:46:18.049" v="3" actId="1076"/>
          <ac:graphicFrameMkLst>
            <pc:docMk/>
            <pc:sldMk cId="2213715959" sldId="403"/>
            <ac:graphicFrameMk id="2" creationId="{D71D4009-0AB4-0045-19E8-992F18030774}"/>
          </ac:graphicFrameMkLst>
        </pc:graphicFrameChg>
      </pc:sldChg>
      <pc:sldChg chg="modSp mod">
        <pc:chgData name="Sue Jones" userId="03720153-0b1e-4fd6-bdb1-740a26b5804a" providerId="ADAL" clId="{3B30F14B-E41F-4361-AB29-12781EED1447}" dt="2024-03-06T15:20:51.840" v="203" actId="20577"/>
        <pc:sldMkLst>
          <pc:docMk/>
          <pc:sldMk cId="4064154280" sldId="466"/>
        </pc:sldMkLst>
        <pc:spChg chg="mod">
          <ac:chgData name="Sue Jones" userId="03720153-0b1e-4fd6-bdb1-740a26b5804a" providerId="ADAL" clId="{3B30F14B-E41F-4361-AB29-12781EED1447}" dt="2024-03-06T15:20:46.762" v="202" actId="1076"/>
          <ac:spMkLst>
            <pc:docMk/>
            <pc:sldMk cId="4064154280" sldId="466"/>
            <ac:spMk id="4" creationId="{6174F848-EF0F-1012-7BF7-283F964D09BE}"/>
          </ac:spMkLst>
        </pc:spChg>
        <pc:spChg chg="mod">
          <ac:chgData name="Sue Jones" userId="03720153-0b1e-4fd6-bdb1-740a26b5804a" providerId="ADAL" clId="{3B30F14B-E41F-4361-AB29-12781EED1447}" dt="2024-03-06T15:20:51.840" v="203" actId="20577"/>
          <ac:spMkLst>
            <pc:docMk/>
            <pc:sldMk cId="4064154280" sldId="466"/>
            <ac:spMk id="5" creationId="{1AF7699E-38EF-BA67-183B-E5976A2632B1}"/>
          </ac:spMkLst>
        </pc:spChg>
      </pc:sldChg>
      <pc:sldChg chg="modSp">
        <pc:chgData name="Sue Jones" userId="03720153-0b1e-4fd6-bdb1-740a26b5804a" providerId="ADAL" clId="{3B30F14B-E41F-4361-AB29-12781EED1447}" dt="2024-03-06T15:33:19.074" v="319" actId="20577"/>
        <pc:sldMkLst>
          <pc:docMk/>
          <pc:sldMk cId="1563643435" sldId="470"/>
        </pc:sldMkLst>
        <pc:spChg chg="mod">
          <ac:chgData name="Sue Jones" userId="03720153-0b1e-4fd6-bdb1-740a26b5804a" providerId="ADAL" clId="{3B30F14B-E41F-4361-AB29-12781EED1447}" dt="2024-03-06T15:33:19.074" v="319" actId="20577"/>
          <ac:spMkLst>
            <pc:docMk/>
            <pc:sldMk cId="1563643435" sldId="470"/>
            <ac:spMk id="3" creationId="{7D1DDA45-E97F-E636-2C12-C19A2BDA4612}"/>
          </ac:spMkLst>
        </pc:spChg>
      </pc:sldChg>
      <pc:sldChg chg="modSp">
        <pc:chgData name="Sue Jones" userId="03720153-0b1e-4fd6-bdb1-740a26b5804a" providerId="ADAL" clId="{3B30F14B-E41F-4361-AB29-12781EED1447}" dt="2024-03-06T15:35:50.199" v="398" actId="20577"/>
        <pc:sldMkLst>
          <pc:docMk/>
          <pc:sldMk cId="4278710429" sldId="474"/>
        </pc:sldMkLst>
        <pc:spChg chg="mod">
          <ac:chgData name="Sue Jones" userId="03720153-0b1e-4fd6-bdb1-740a26b5804a" providerId="ADAL" clId="{3B30F14B-E41F-4361-AB29-12781EED1447}" dt="2024-03-06T15:35:50.199" v="398" actId="20577"/>
          <ac:spMkLst>
            <pc:docMk/>
            <pc:sldMk cId="4278710429" sldId="474"/>
            <ac:spMk id="4" creationId="{6174F848-EF0F-1012-7BF7-283F964D09BE}"/>
          </ac:spMkLst>
        </pc:spChg>
      </pc:sldChg>
      <pc:sldChg chg="modSp mod">
        <pc:chgData name="Sue Jones" userId="03720153-0b1e-4fd6-bdb1-740a26b5804a" providerId="ADAL" clId="{3B30F14B-E41F-4361-AB29-12781EED1447}" dt="2024-03-06T15:20:58.192" v="209" actId="20577"/>
        <pc:sldMkLst>
          <pc:docMk/>
          <pc:sldMk cId="1194111369" sldId="477"/>
        </pc:sldMkLst>
        <pc:spChg chg="mod">
          <ac:chgData name="Sue Jones" userId="03720153-0b1e-4fd6-bdb1-740a26b5804a" providerId="ADAL" clId="{3B30F14B-E41F-4361-AB29-12781EED1447}" dt="2024-03-06T15:20:58.192" v="209" actId="20577"/>
          <ac:spMkLst>
            <pc:docMk/>
            <pc:sldMk cId="1194111369" sldId="477"/>
            <ac:spMk id="5" creationId="{1AF7699E-38EF-BA67-183B-E5976A2632B1}"/>
          </ac:spMkLst>
        </pc:spChg>
      </pc:sldChg>
      <pc:sldChg chg="modSp mod modAnim">
        <pc:chgData name="Sue Jones" userId="03720153-0b1e-4fd6-bdb1-740a26b5804a" providerId="ADAL" clId="{3B30F14B-E41F-4361-AB29-12781EED1447}" dt="2024-03-06T15:39:48.397" v="453" actId="113"/>
        <pc:sldMkLst>
          <pc:docMk/>
          <pc:sldMk cId="2934486735" sldId="478"/>
        </pc:sldMkLst>
        <pc:spChg chg="mod">
          <ac:chgData name="Sue Jones" userId="03720153-0b1e-4fd6-bdb1-740a26b5804a" providerId="ADAL" clId="{3B30F14B-E41F-4361-AB29-12781EED1447}" dt="2024-03-06T15:39:48.397" v="453" actId="113"/>
          <ac:spMkLst>
            <pc:docMk/>
            <pc:sldMk cId="2934486735" sldId="478"/>
            <ac:spMk id="4" creationId="{6174F848-EF0F-1012-7BF7-283F964D09BE}"/>
          </ac:spMkLst>
        </pc:spChg>
        <pc:spChg chg="mod">
          <ac:chgData name="Sue Jones" userId="03720153-0b1e-4fd6-bdb1-740a26b5804a" providerId="ADAL" clId="{3B30F14B-E41F-4361-AB29-12781EED1447}" dt="2024-03-06T15:21:38.142" v="223" actId="20577"/>
          <ac:spMkLst>
            <pc:docMk/>
            <pc:sldMk cId="2934486735" sldId="478"/>
            <ac:spMk id="5" creationId="{1AF7699E-38EF-BA67-183B-E5976A2632B1}"/>
          </ac:spMkLst>
        </pc:spChg>
      </pc:sldChg>
      <pc:sldChg chg="modSp">
        <pc:chgData name="Sue Jones" userId="03720153-0b1e-4fd6-bdb1-740a26b5804a" providerId="ADAL" clId="{3B30F14B-E41F-4361-AB29-12781EED1447}" dt="2024-03-06T15:23:07.888" v="308" actId="20577"/>
        <pc:sldMkLst>
          <pc:docMk/>
          <pc:sldMk cId="359565847" sldId="482"/>
        </pc:sldMkLst>
        <pc:spChg chg="mod">
          <ac:chgData name="Sue Jones" userId="03720153-0b1e-4fd6-bdb1-740a26b5804a" providerId="ADAL" clId="{3B30F14B-E41F-4361-AB29-12781EED1447}" dt="2024-03-06T15:23:07.888" v="308" actId="20577"/>
          <ac:spMkLst>
            <pc:docMk/>
            <pc:sldMk cId="359565847" sldId="482"/>
            <ac:spMk id="7" creationId="{234B5D09-D2E7-9E0C-A4FE-DC45C13B6AA6}"/>
          </ac:spMkLst>
        </pc:spChg>
      </pc:sldChg>
      <pc:sldChg chg="modSp">
        <pc:chgData name="Sue Jones" userId="03720153-0b1e-4fd6-bdb1-740a26b5804a" providerId="ADAL" clId="{3B30F14B-E41F-4361-AB29-12781EED1447}" dt="2024-03-06T15:34:33.624" v="363" actId="20577"/>
        <pc:sldMkLst>
          <pc:docMk/>
          <pc:sldMk cId="2922878698" sldId="530"/>
        </pc:sldMkLst>
        <pc:spChg chg="mod">
          <ac:chgData name="Sue Jones" userId="03720153-0b1e-4fd6-bdb1-740a26b5804a" providerId="ADAL" clId="{3B30F14B-E41F-4361-AB29-12781EED1447}" dt="2024-03-06T15:34:33.624" v="363" actId="20577"/>
          <ac:spMkLst>
            <pc:docMk/>
            <pc:sldMk cId="2922878698" sldId="530"/>
            <ac:spMk id="4" creationId="{6174F848-EF0F-1012-7BF7-283F964D09BE}"/>
          </ac:spMkLst>
        </pc:spChg>
      </pc:sldChg>
      <pc:sldChg chg="modSp mod">
        <pc:chgData name="Sue Jones" userId="03720153-0b1e-4fd6-bdb1-740a26b5804a" providerId="ADAL" clId="{3B30F14B-E41F-4361-AB29-12781EED1447}" dt="2024-03-06T15:21:57.846" v="241" actId="20577"/>
        <pc:sldMkLst>
          <pc:docMk/>
          <pc:sldMk cId="3369277735" sldId="531"/>
        </pc:sldMkLst>
        <pc:spChg chg="mod">
          <ac:chgData name="Sue Jones" userId="03720153-0b1e-4fd6-bdb1-740a26b5804a" providerId="ADAL" clId="{3B30F14B-E41F-4361-AB29-12781EED1447}" dt="2024-03-06T15:21:57.846" v="241" actId="20577"/>
          <ac:spMkLst>
            <pc:docMk/>
            <pc:sldMk cId="3369277735" sldId="531"/>
            <ac:spMk id="4" creationId="{6174F848-EF0F-1012-7BF7-283F964D09BE}"/>
          </ac:spMkLst>
        </pc:spChg>
        <pc:spChg chg="mod">
          <ac:chgData name="Sue Jones" userId="03720153-0b1e-4fd6-bdb1-740a26b5804a" providerId="ADAL" clId="{3B30F14B-E41F-4361-AB29-12781EED1447}" dt="2024-03-06T15:21:42.650" v="229" actId="20577"/>
          <ac:spMkLst>
            <pc:docMk/>
            <pc:sldMk cId="3369277735" sldId="531"/>
            <ac:spMk id="5" creationId="{1AF7699E-38EF-BA67-183B-E5976A2632B1}"/>
          </ac:spMkLst>
        </pc:spChg>
      </pc:sldChg>
      <pc:sldChg chg="modSp mod modAnim">
        <pc:chgData name="Sue Jones" userId="03720153-0b1e-4fd6-bdb1-740a26b5804a" providerId="ADAL" clId="{3B30F14B-E41F-4361-AB29-12781EED1447}" dt="2024-03-06T15:18:40.666" v="148" actId="1076"/>
        <pc:sldMkLst>
          <pc:docMk/>
          <pc:sldMk cId="623931436" sldId="533"/>
        </pc:sldMkLst>
        <pc:spChg chg="mod">
          <ac:chgData name="Sue Jones" userId="03720153-0b1e-4fd6-bdb1-740a26b5804a" providerId="ADAL" clId="{3B30F14B-E41F-4361-AB29-12781EED1447}" dt="2024-03-06T15:18:30.695" v="143" actId="5793"/>
          <ac:spMkLst>
            <pc:docMk/>
            <pc:sldMk cId="623931436" sldId="533"/>
            <ac:spMk id="4" creationId="{6174F848-EF0F-1012-7BF7-283F964D09BE}"/>
          </ac:spMkLst>
        </pc:spChg>
        <pc:spChg chg="mod">
          <ac:chgData name="Sue Jones" userId="03720153-0b1e-4fd6-bdb1-740a26b5804a" providerId="ADAL" clId="{3B30F14B-E41F-4361-AB29-12781EED1447}" dt="2024-03-06T15:18:40.666" v="148" actId="1076"/>
          <ac:spMkLst>
            <pc:docMk/>
            <pc:sldMk cId="623931436" sldId="533"/>
            <ac:spMk id="5" creationId="{1AF7699E-38EF-BA67-183B-E5976A2632B1}"/>
          </ac:spMkLst>
        </pc:spChg>
      </pc:sldChg>
      <pc:sldChg chg="modSp del mod">
        <pc:chgData name="Sue Jones" userId="03720153-0b1e-4fd6-bdb1-740a26b5804a" providerId="ADAL" clId="{3B30F14B-E41F-4361-AB29-12781EED1447}" dt="2024-03-06T15:16:44.374" v="57" actId="47"/>
        <pc:sldMkLst>
          <pc:docMk/>
          <pc:sldMk cId="3884857594" sldId="534"/>
        </pc:sldMkLst>
        <pc:spChg chg="mod">
          <ac:chgData name="Sue Jones" userId="03720153-0b1e-4fd6-bdb1-740a26b5804a" providerId="ADAL" clId="{3B30F14B-E41F-4361-AB29-12781EED1447}" dt="2024-03-06T15:16:42.027" v="56" actId="21"/>
          <ac:spMkLst>
            <pc:docMk/>
            <pc:sldMk cId="3884857594" sldId="534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3B30F14B-E41F-4361-AB29-12781EED1447}" dt="2024-03-06T15:20:06.776" v="194" actId="255"/>
        <pc:sldMkLst>
          <pc:docMk/>
          <pc:sldMk cId="201348816" sldId="536"/>
        </pc:sldMkLst>
        <pc:spChg chg="mod">
          <ac:chgData name="Sue Jones" userId="03720153-0b1e-4fd6-bdb1-740a26b5804a" providerId="ADAL" clId="{3B30F14B-E41F-4361-AB29-12781EED1447}" dt="2024-03-06T15:20:06.776" v="194" actId="255"/>
          <ac:spMkLst>
            <pc:docMk/>
            <pc:sldMk cId="201348816" sldId="536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3B30F14B-E41F-4361-AB29-12781EED1447}" dt="2024-03-06T15:41:10.242" v="455" actId="207"/>
        <pc:sldMkLst>
          <pc:docMk/>
          <pc:sldMk cId="3110161141" sldId="538"/>
        </pc:sldMkLst>
        <pc:spChg chg="mod">
          <ac:chgData name="Sue Jones" userId="03720153-0b1e-4fd6-bdb1-740a26b5804a" providerId="ADAL" clId="{3B30F14B-E41F-4361-AB29-12781EED1447}" dt="2024-03-06T15:41:10.242" v="455" actId="207"/>
          <ac:spMkLst>
            <pc:docMk/>
            <pc:sldMk cId="3110161141" sldId="538"/>
            <ac:spMk id="7" creationId="{234B5D09-D2E7-9E0C-A4FE-DC45C13B6AA6}"/>
          </ac:spMkLst>
        </pc:spChg>
      </pc:sldChg>
      <pc:sldChg chg="modSp">
        <pc:chgData name="Sue Jones" userId="03720153-0b1e-4fd6-bdb1-740a26b5804a" providerId="ADAL" clId="{3B30F14B-E41F-4361-AB29-12781EED1447}" dt="2024-03-06T15:23:47.916" v="317" actId="20577"/>
        <pc:sldMkLst>
          <pc:docMk/>
          <pc:sldMk cId="2294522337" sldId="539"/>
        </pc:sldMkLst>
        <pc:spChg chg="mod">
          <ac:chgData name="Sue Jones" userId="03720153-0b1e-4fd6-bdb1-740a26b5804a" providerId="ADAL" clId="{3B30F14B-E41F-4361-AB29-12781EED1447}" dt="2024-03-06T15:23:47.916" v="317" actId="20577"/>
          <ac:spMkLst>
            <pc:docMk/>
            <pc:sldMk cId="2294522337" sldId="539"/>
            <ac:spMk id="7" creationId="{234B5D09-D2E7-9E0C-A4FE-DC45C13B6AA6}"/>
          </ac:spMkLst>
        </pc:spChg>
      </pc:sldChg>
      <pc:sldChg chg="del">
        <pc:chgData name="Sue Jones" userId="03720153-0b1e-4fd6-bdb1-740a26b5804a" providerId="ADAL" clId="{3B30F14B-E41F-4361-AB29-12781EED1447}" dt="2024-03-05T10:47:07.581" v="4" actId="47"/>
        <pc:sldMkLst>
          <pc:docMk/>
          <pc:sldMk cId="827105281" sldId="540"/>
        </pc:sldMkLst>
      </pc:sldChg>
      <pc:sldChg chg="del">
        <pc:chgData name="Sue Jones" userId="03720153-0b1e-4fd6-bdb1-740a26b5804a" providerId="ADAL" clId="{3B30F14B-E41F-4361-AB29-12781EED1447}" dt="2024-03-05T10:47:58.237" v="5" actId="47"/>
        <pc:sldMkLst>
          <pc:docMk/>
          <pc:sldMk cId="1151614065" sldId="543"/>
        </pc:sldMkLst>
      </pc:sldChg>
    </pc:docChg>
  </pc:docChgLst>
  <pc:docChgLst>
    <pc:chgData name="Sue Jones" userId="03720153-0b1e-4fd6-bdb1-740a26b5804a" providerId="ADAL" clId="{5AEA67C2-81ED-40EB-933E-7164C72750B4}"/>
    <pc:docChg chg="modSld">
      <pc:chgData name="Sue Jones" userId="03720153-0b1e-4fd6-bdb1-740a26b5804a" providerId="ADAL" clId="{5AEA67C2-81ED-40EB-933E-7164C72750B4}" dt="2024-01-09T14:22:10.897" v="238" actId="20577"/>
      <pc:docMkLst>
        <pc:docMk/>
      </pc:docMkLst>
      <pc:sldChg chg="modSp mod">
        <pc:chgData name="Sue Jones" userId="03720153-0b1e-4fd6-bdb1-740a26b5804a" providerId="ADAL" clId="{5AEA67C2-81ED-40EB-933E-7164C72750B4}" dt="2024-01-09T14:05:50.806" v="1" actId="20577"/>
        <pc:sldMkLst>
          <pc:docMk/>
          <pc:sldMk cId="2213715959" sldId="403"/>
        </pc:sldMkLst>
        <pc:graphicFrameChg chg="modGraphic">
          <ac:chgData name="Sue Jones" userId="03720153-0b1e-4fd6-bdb1-740a26b5804a" providerId="ADAL" clId="{5AEA67C2-81ED-40EB-933E-7164C72750B4}" dt="2024-01-09T14:05:50.806" v="1" actId="20577"/>
          <ac:graphicFrameMkLst>
            <pc:docMk/>
            <pc:sldMk cId="2213715959" sldId="403"/>
            <ac:graphicFrameMk id="2" creationId="{D71D4009-0AB4-0045-19E8-992F18030774}"/>
          </ac:graphicFrameMkLst>
        </pc:graphicFrameChg>
      </pc:sldChg>
      <pc:sldChg chg="modSp">
        <pc:chgData name="Sue Jones" userId="03720153-0b1e-4fd6-bdb1-740a26b5804a" providerId="ADAL" clId="{5AEA67C2-81ED-40EB-933E-7164C72750B4}" dt="2024-01-09T14:22:10.897" v="238" actId="20577"/>
        <pc:sldMkLst>
          <pc:docMk/>
          <pc:sldMk cId="3112076977" sldId="454"/>
        </pc:sldMkLst>
        <pc:spChg chg="mod">
          <ac:chgData name="Sue Jones" userId="03720153-0b1e-4fd6-bdb1-740a26b5804a" providerId="ADAL" clId="{5AEA67C2-81ED-40EB-933E-7164C72750B4}" dt="2024-01-09T14:22:10.897" v="238" actId="20577"/>
          <ac:spMkLst>
            <pc:docMk/>
            <pc:sldMk cId="3112076977" sldId="454"/>
            <ac:spMk id="3" creationId="{7D1DDA45-E97F-E636-2C12-C19A2BDA4612}"/>
          </ac:spMkLst>
        </pc:spChg>
      </pc:sldChg>
      <pc:sldChg chg="modSp mod">
        <pc:chgData name="Sue Jones" userId="03720153-0b1e-4fd6-bdb1-740a26b5804a" providerId="ADAL" clId="{5AEA67C2-81ED-40EB-933E-7164C72750B4}" dt="2024-01-09T14:19:03.984" v="61" actId="1076"/>
        <pc:sldMkLst>
          <pc:docMk/>
          <pc:sldMk cId="3437090204" sldId="457"/>
        </pc:sldMkLst>
        <pc:spChg chg="mod">
          <ac:chgData name="Sue Jones" userId="03720153-0b1e-4fd6-bdb1-740a26b5804a" providerId="ADAL" clId="{5AEA67C2-81ED-40EB-933E-7164C72750B4}" dt="2024-01-09T14:19:03.984" v="61" actId="1076"/>
          <ac:spMkLst>
            <pc:docMk/>
            <pc:sldMk cId="3437090204" sldId="457"/>
            <ac:spMk id="7" creationId="{234B5D09-D2E7-9E0C-A4FE-DC45C13B6AA6}"/>
          </ac:spMkLst>
        </pc:spChg>
      </pc:sldChg>
      <pc:sldChg chg="modSp">
        <pc:chgData name="Sue Jones" userId="03720153-0b1e-4fd6-bdb1-740a26b5804a" providerId="ADAL" clId="{5AEA67C2-81ED-40EB-933E-7164C72750B4}" dt="2024-01-09T14:11:59.229" v="60" actId="20577"/>
        <pc:sldMkLst>
          <pc:docMk/>
          <pc:sldMk cId="4278710429" sldId="474"/>
        </pc:sldMkLst>
        <pc:spChg chg="mod">
          <ac:chgData name="Sue Jones" userId="03720153-0b1e-4fd6-bdb1-740a26b5804a" providerId="ADAL" clId="{5AEA67C2-81ED-40EB-933E-7164C72750B4}" dt="2024-01-09T14:11:59.229" v="60" actId="20577"/>
          <ac:spMkLst>
            <pc:docMk/>
            <pc:sldMk cId="4278710429" sldId="474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5AEA67C2-81ED-40EB-933E-7164C72750B4}" dt="2024-01-09T14:07:35.262" v="2" actId="20577"/>
        <pc:sldMkLst>
          <pc:docMk/>
          <pc:sldMk cId="3884857594" sldId="534"/>
        </pc:sldMkLst>
        <pc:spChg chg="mod">
          <ac:chgData name="Sue Jones" userId="03720153-0b1e-4fd6-bdb1-740a26b5804a" providerId="ADAL" clId="{5AEA67C2-81ED-40EB-933E-7164C72750B4}" dt="2024-01-09T14:07:35.262" v="2" actId="20577"/>
          <ac:spMkLst>
            <pc:docMk/>
            <pc:sldMk cId="3884857594" sldId="534"/>
            <ac:spMk id="4" creationId="{6174F848-EF0F-1012-7BF7-283F964D09BE}"/>
          </ac:spMkLst>
        </pc:spChg>
      </pc:sldChg>
      <pc:sldChg chg="modSp mod modAnim">
        <pc:chgData name="Sue Jones" userId="03720153-0b1e-4fd6-bdb1-740a26b5804a" providerId="ADAL" clId="{5AEA67C2-81ED-40EB-933E-7164C72750B4}" dt="2024-01-09T14:21:53.040" v="237" actId="1076"/>
        <pc:sldMkLst>
          <pc:docMk/>
          <pc:sldMk cId="3110161141" sldId="538"/>
        </pc:sldMkLst>
        <pc:spChg chg="mod">
          <ac:chgData name="Sue Jones" userId="03720153-0b1e-4fd6-bdb1-740a26b5804a" providerId="ADAL" clId="{5AEA67C2-81ED-40EB-933E-7164C72750B4}" dt="2024-01-09T14:21:53.040" v="237" actId="1076"/>
          <ac:spMkLst>
            <pc:docMk/>
            <pc:sldMk cId="3110161141" sldId="538"/>
            <ac:spMk id="7" creationId="{234B5D09-D2E7-9E0C-A4FE-DC45C13B6AA6}"/>
          </ac:spMkLst>
        </pc:spChg>
      </pc:sldChg>
      <pc:sldChg chg="modSp mod">
        <pc:chgData name="Sue Jones" userId="03720153-0b1e-4fd6-bdb1-740a26b5804a" providerId="ADAL" clId="{5AEA67C2-81ED-40EB-933E-7164C72750B4}" dt="2024-01-09T14:20:23.446" v="158" actId="1076"/>
        <pc:sldMkLst>
          <pc:docMk/>
          <pc:sldMk cId="2294522337" sldId="539"/>
        </pc:sldMkLst>
        <pc:spChg chg="mod">
          <ac:chgData name="Sue Jones" userId="03720153-0b1e-4fd6-bdb1-740a26b5804a" providerId="ADAL" clId="{5AEA67C2-81ED-40EB-933E-7164C72750B4}" dt="2024-01-09T14:20:23.446" v="158" actId="1076"/>
          <ac:spMkLst>
            <pc:docMk/>
            <pc:sldMk cId="2294522337" sldId="539"/>
            <ac:spMk id="7" creationId="{234B5D09-D2E7-9E0C-A4FE-DC45C13B6AA6}"/>
          </ac:spMkLst>
        </pc:spChg>
      </pc:sldChg>
    </pc:docChg>
  </pc:docChgLst>
  <pc:docChgLst>
    <pc:chgData name="Sue Jones" userId="03720153-0b1e-4fd6-bdb1-740a26b5804a" providerId="ADAL" clId="{F85248A4-7F39-49FE-A3E8-733286F5DF76}"/>
    <pc:docChg chg="custSel delSld modSld">
      <pc:chgData name="Sue Jones" userId="03720153-0b1e-4fd6-bdb1-740a26b5804a" providerId="ADAL" clId="{F85248A4-7F39-49FE-A3E8-733286F5DF76}" dt="2024-05-12T13:30:13.019" v="557"/>
      <pc:docMkLst>
        <pc:docMk/>
      </pc:docMkLst>
      <pc:sldChg chg="modSp mod">
        <pc:chgData name="Sue Jones" userId="03720153-0b1e-4fd6-bdb1-740a26b5804a" providerId="ADAL" clId="{F85248A4-7F39-49FE-A3E8-733286F5DF76}" dt="2024-05-12T12:59:25.323" v="37" actId="1038"/>
        <pc:sldMkLst>
          <pc:docMk/>
          <pc:sldMk cId="4226902045" sldId="293"/>
        </pc:sldMkLst>
        <pc:picChg chg="mod">
          <ac:chgData name="Sue Jones" userId="03720153-0b1e-4fd6-bdb1-740a26b5804a" providerId="ADAL" clId="{F85248A4-7F39-49FE-A3E8-733286F5DF76}" dt="2024-05-12T12:59:25.323" v="37" actId="1038"/>
          <ac:picMkLst>
            <pc:docMk/>
            <pc:sldMk cId="4226902045" sldId="293"/>
            <ac:picMk id="2" creationId="{068C3671-BD9C-C1A4-2598-F4E2BF4C4A06}"/>
          </ac:picMkLst>
        </pc:picChg>
      </pc:sldChg>
      <pc:sldChg chg="modSp mod">
        <pc:chgData name="Sue Jones" userId="03720153-0b1e-4fd6-bdb1-740a26b5804a" providerId="ADAL" clId="{F85248A4-7F39-49FE-A3E8-733286F5DF76}" dt="2024-05-12T13:03:27.957" v="121" actId="20577"/>
        <pc:sldMkLst>
          <pc:docMk/>
          <pc:sldMk cId="3653376402" sldId="295"/>
        </pc:sldMkLst>
        <pc:spChg chg="mod">
          <ac:chgData name="Sue Jones" userId="03720153-0b1e-4fd6-bdb1-740a26b5804a" providerId="ADAL" clId="{F85248A4-7F39-49FE-A3E8-733286F5DF76}" dt="2024-05-12T13:03:27.957" v="121" actId="20577"/>
          <ac:spMkLst>
            <pc:docMk/>
            <pc:sldMk cId="3653376402" sldId="295"/>
            <ac:spMk id="8" creationId="{CC83A9D8-A72A-4E9E-A3EB-97926F2D125F}"/>
          </ac:spMkLst>
        </pc:spChg>
      </pc:sldChg>
      <pc:sldChg chg="modSp mod">
        <pc:chgData name="Sue Jones" userId="03720153-0b1e-4fd6-bdb1-740a26b5804a" providerId="ADAL" clId="{F85248A4-7F39-49FE-A3E8-733286F5DF76}" dt="2024-05-12T12:55:29.939" v="6" actId="20577"/>
        <pc:sldMkLst>
          <pc:docMk/>
          <pc:sldMk cId="2213715959" sldId="403"/>
        </pc:sldMkLst>
        <pc:spChg chg="mod">
          <ac:chgData name="Sue Jones" userId="03720153-0b1e-4fd6-bdb1-740a26b5804a" providerId="ADAL" clId="{F85248A4-7F39-49FE-A3E8-733286F5DF76}" dt="2024-05-12T12:55:29.939" v="6" actId="20577"/>
          <ac:spMkLst>
            <pc:docMk/>
            <pc:sldMk cId="2213715959" sldId="403"/>
            <ac:spMk id="4" creationId="{EBBEBBF4-3D92-55B5-0511-46FEDA34FA28}"/>
          </ac:spMkLst>
        </pc:spChg>
      </pc:sldChg>
      <pc:sldChg chg="modSp mod">
        <pc:chgData name="Sue Jones" userId="03720153-0b1e-4fd6-bdb1-740a26b5804a" providerId="ADAL" clId="{F85248A4-7F39-49FE-A3E8-733286F5DF76}" dt="2024-05-12T13:10:45.853" v="385" actId="20577"/>
        <pc:sldMkLst>
          <pc:docMk/>
          <pc:sldMk cId="1088137343" sldId="456"/>
        </pc:sldMkLst>
        <pc:spChg chg="mod">
          <ac:chgData name="Sue Jones" userId="03720153-0b1e-4fd6-bdb1-740a26b5804a" providerId="ADAL" clId="{F85248A4-7F39-49FE-A3E8-733286F5DF76}" dt="2024-05-12T13:10:45.853" v="385" actId="20577"/>
          <ac:spMkLst>
            <pc:docMk/>
            <pc:sldMk cId="1088137343" sldId="456"/>
            <ac:spMk id="4" creationId="{6174F848-EF0F-1012-7BF7-283F964D09BE}"/>
          </ac:spMkLst>
        </pc:spChg>
      </pc:sldChg>
      <pc:sldChg chg="modSp mod">
        <pc:chgData name="Sue Jones" userId="03720153-0b1e-4fd6-bdb1-740a26b5804a" providerId="ADAL" clId="{F85248A4-7F39-49FE-A3E8-733286F5DF76}" dt="2024-05-12T13:11:11.971" v="387" actId="1076"/>
        <pc:sldMkLst>
          <pc:docMk/>
          <pc:sldMk cId="1563643435" sldId="470"/>
        </pc:sldMkLst>
        <pc:spChg chg="mod">
          <ac:chgData name="Sue Jones" userId="03720153-0b1e-4fd6-bdb1-740a26b5804a" providerId="ADAL" clId="{F85248A4-7F39-49FE-A3E8-733286F5DF76}" dt="2024-05-12T12:58:01.607" v="31" actId="1076"/>
          <ac:spMkLst>
            <pc:docMk/>
            <pc:sldMk cId="1563643435" sldId="470"/>
            <ac:spMk id="2" creationId="{15B50930-86C3-510C-953B-FF9518F20DB1}"/>
          </ac:spMkLst>
        </pc:spChg>
        <pc:spChg chg="mod">
          <ac:chgData name="Sue Jones" userId="03720153-0b1e-4fd6-bdb1-740a26b5804a" providerId="ADAL" clId="{F85248A4-7F39-49FE-A3E8-733286F5DF76}" dt="2024-05-12T13:11:11.971" v="387" actId="1076"/>
          <ac:spMkLst>
            <pc:docMk/>
            <pc:sldMk cId="1563643435" sldId="470"/>
            <ac:spMk id="3" creationId="{7D1DDA45-E97F-E636-2C12-C19A2BDA4612}"/>
          </ac:spMkLst>
        </pc:spChg>
      </pc:sldChg>
      <pc:sldChg chg="modSp">
        <pc:chgData name="Sue Jones" userId="03720153-0b1e-4fd6-bdb1-740a26b5804a" providerId="ADAL" clId="{F85248A4-7F39-49FE-A3E8-733286F5DF76}" dt="2024-05-12T13:27:08.223" v="512" actId="20577"/>
        <pc:sldMkLst>
          <pc:docMk/>
          <pc:sldMk cId="4278710429" sldId="474"/>
        </pc:sldMkLst>
        <pc:spChg chg="mod">
          <ac:chgData name="Sue Jones" userId="03720153-0b1e-4fd6-bdb1-740a26b5804a" providerId="ADAL" clId="{F85248A4-7F39-49FE-A3E8-733286F5DF76}" dt="2024-05-12T13:27:08.223" v="512" actId="20577"/>
          <ac:spMkLst>
            <pc:docMk/>
            <pc:sldMk cId="4278710429" sldId="474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F85248A4-7F39-49FE-A3E8-733286F5DF76}" dt="2024-05-12T13:18:19.006" v="469" actId="20577"/>
        <pc:sldMkLst>
          <pc:docMk/>
          <pc:sldMk cId="3963381908" sldId="480"/>
        </pc:sldMkLst>
        <pc:spChg chg="mod">
          <ac:chgData name="Sue Jones" userId="03720153-0b1e-4fd6-bdb1-740a26b5804a" providerId="ADAL" clId="{F85248A4-7F39-49FE-A3E8-733286F5DF76}" dt="2024-05-12T13:18:19.006" v="469" actId="20577"/>
          <ac:spMkLst>
            <pc:docMk/>
            <pc:sldMk cId="3963381908" sldId="480"/>
            <ac:spMk id="4" creationId="{6174F848-EF0F-1012-7BF7-283F964D09BE}"/>
          </ac:spMkLst>
        </pc:spChg>
      </pc:sldChg>
      <pc:sldChg chg="modSp modAnim">
        <pc:chgData name="Sue Jones" userId="03720153-0b1e-4fd6-bdb1-740a26b5804a" providerId="ADAL" clId="{F85248A4-7F39-49FE-A3E8-733286F5DF76}" dt="2024-05-12T13:30:13.019" v="557"/>
        <pc:sldMkLst>
          <pc:docMk/>
          <pc:sldMk cId="359565847" sldId="482"/>
        </pc:sldMkLst>
        <pc:spChg chg="mod">
          <ac:chgData name="Sue Jones" userId="03720153-0b1e-4fd6-bdb1-740a26b5804a" providerId="ADAL" clId="{F85248A4-7F39-49FE-A3E8-733286F5DF76}" dt="2024-05-12T13:28:57.695" v="551" actId="20577"/>
          <ac:spMkLst>
            <pc:docMk/>
            <pc:sldMk cId="359565847" sldId="482"/>
            <ac:spMk id="7" creationId="{234B5D09-D2E7-9E0C-A4FE-DC45C13B6AA6}"/>
          </ac:spMkLst>
        </pc:spChg>
      </pc:sldChg>
      <pc:sldChg chg="modSp mod">
        <pc:chgData name="Sue Jones" userId="03720153-0b1e-4fd6-bdb1-740a26b5804a" providerId="ADAL" clId="{F85248A4-7F39-49FE-A3E8-733286F5DF76}" dt="2024-05-12T12:56:07.044" v="11" actId="1076"/>
        <pc:sldMkLst>
          <pc:docMk/>
          <pc:sldMk cId="3891665351" sldId="529"/>
        </pc:sldMkLst>
        <pc:spChg chg="mod">
          <ac:chgData name="Sue Jones" userId="03720153-0b1e-4fd6-bdb1-740a26b5804a" providerId="ADAL" clId="{F85248A4-7F39-49FE-A3E8-733286F5DF76}" dt="2024-05-12T12:56:07.044" v="11" actId="1076"/>
          <ac:spMkLst>
            <pc:docMk/>
            <pc:sldMk cId="3891665351" sldId="529"/>
            <ac:spMk id="5" creationId="{1AF7699E-38EF-BA67-183B-E5976A2632B1}"/>
          </ac:spMkLst>
        </pc:spChg>
      </pc:sldChg>
      <pc:sldChg chg="modSp mod">
        <pc:chgData name="Sue Jones" userId="03720153-0b1e-4fd6-bdb1-740a26b5804a" providerId="ADAL" clId="{F85248A4-7F39-49FE-A3E8-733286F5DF76}" dt="2024-05-12T13:11:41.848" v="402" actId="20577"/>
        <pc:sldMkLst>
          <pc:docMk/>
          <pc:sldMk cId="2922878698" sldId="530"/>
        </pc:sldMkLst>
        <pc:spChg chg="mod">
          <ac:chgData name="Sue Jones" userId="03720153-0b1e-4fd6-bdb1-740a26b5804a" providerId="ADAL" clId="{F85248A4-7F39-49FE-A3E8-733286F5DF76}" dt="2024-05-12T13:11:41.848" v="402" actId="20577"/>
          <ac:spMkLst>
            <pc:docMk/>
            <pc:sldMk cId="2922878698" sldId="530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F85248A4-7F39-49FE-A3E8-733286F5DF76}" dt="2024-05-12T13:01:04.417" v="118" actId="20577"/>
        <pc:sldMkLst>
          <pc:docMk/>
          <pc:sldMk cId="623931436" sldId="533"/>
        </pc:sldMkLst>
        <pc:spChg chg="mod">
          <ac:chgData name="Sue Jones" userId="03720153-0b1e-4fd6-bdb1-740a26b5804a" providerId="ADAL" clId="{F85248A4-7F39-49FE-A3E8-733286F5DF76}" dt="2024-05-12T13:01:04.417" v="118" actId="20577"/>
          <ac:spMkLst>
            <pc:docMk/>
            <pc:sldMk cId="623931436" sldId="533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F85248A4-7F39-49FE-A3E8-733286F5DF76}" dt="2024-05-12T13:13:42.016" v="433" actId="20577"/>
        <pc:sldMkLst>
          <pc:docMk/>
          <pc:sldMk cId="368353628" sldId="537"/>
        </pc:sldMkLst>
        <pc:spChg chg="mod">
          <ac:chgData name="Sue Jones" userId="03720153-0b1e-4fd6-bdb1-740a26b5804a" providerId="ADAL" clId="{F85248A4-7F39-49FE-A3E8-733286F5DF76}" dt="2024-05-12T13:13:42.016" v="433" actId="20577"/>
          <ac:spMkLst>
            <pc:docMk/>
            <pc:sldMk cId="368353628" sldId="537"/>
            <ac:spMk id="7" creationId="{234B5D09-D2E7-9E0C-A4FE-DC45C13B6AA6}"/>
          </ac:spMkLst>
        </pc:spChg>
      </pc:sldChg>
      <pc:sldChg chg="modSp mod modAnim">
        <pc:chgData name="Sue Jones" userId="03720153-0b1e-4fd6-bdb1-740a26b5804a" providerId="ADAL" clId="{F85248A4-7F39-49FE-A3E8-733286F5DF76}" dt="2024-05-12T13:15:36.077" v="448" actId="20577"/>
        <pc:sldMkLst>
          <pc:docMk/>
          <pc:sldMk cId="3110161141" sldId="538"/>
        </pc:sldMkLst>
        <pc:spChg chg="mod">
          <ac:chgData name="Sue Jones" userId="03720153-0b1e-4fd6-bdb1-740a26b5804a" providerId="ADAL" clId="{F85248A4-7F39-49FE-A3E8-733286F5DF76}" dt="2024-05-12T13:15:36.077" v="448" actId="20577"/>
          <ac:spMkLst>
            <pc:docMk/>
            <pc:sldMk cId="3110161141" sldId="538"/>
            <ac:spMk id="2" creationId="{C5100AD1-74E6-254D-420D-3F769DC24F05}"/>
          </ac:spMkLst>
        </pc:spChg>
        <pc:spChg chg="mod">
          <ac:chgData name="Sue Jones" userId="03720153-0b1e-4fd6-bdb1-740a26b5804a" providerId="ADAL" clId="{F85248A4-7F39-49FE-A3E8-733286F5DF76}" dt="2024-05-12T13:09:56.913" v="370" actId="20577"/>
          <ac:spMkLst>
            <pc:docMk/>
            <pc:sldMk cId="3110161141" sldId="538"/>
            <ac:spMk id="7" creationId="{234B5D09-D2E7-9E0C-A4FE-DC45C13B6AA6}"/>
          </ac:spMkLst>
        </pc:spChg>
      </pc:sldChg>
      <pc:sldChg chg="modSp mod modAnim">
        <pc:chgData name="Sue Jones" userId="03720153-0b1e-4fd6-bdb1-740a26b5804a" providerId="ADAL" clId="{F85248A4-7F39-49FE-A3E8-733286F5DF76}" dt="2024-05-12T13:19:40.278" v="476" actId="20577"/>
        <pc:sldMkLst>
          <pc:docMk/>
          <pc:sldMk cId="2294522337" sldId="539"/>
        </pc:sldMkLst>
        <pc:spChg chg="mod">
          <ac:chgData name="Sue Jones" userId="03720153-0b1e-4fd6-bdb1-740a26b5804a" providerId="ADAL" clId="{F85248A4-7F39-49FE-A3E8-733286F5DF76}" dt="2024-05-12T13:19:40.278" v="476" actId="20577"/>
          <ac:spMkLst>
            <pc:docMk/>
            <pc:sldMk cId="2294522337" sldId="539"/>
            <ac:spMk id="7" creationId="{234B5D09-D2E7-9E0C-A4FE-DC45C13B6AA6}"/>
          </ac:spMkLst>
        </pc:spChg>
      </pc:sldChg>
      <pc:sldChg chg="modSp">
        <pc:chgData name="Sue Jones" userId="03720153-0b1e-4fd6-bdb1-740a26b5804a" providerId="ADAL" clId="{F85248A4-7F39-49FE-A3E8-733286F5DF76}" dt="2024-05-12T13:20:01.057" v="477" actId="20577"/>
        <pc:sldMkLst>
          <pc:docMk/>
          <pc:sldMk cId="2796464785" sldId="541"/>
        </pc:sldMkLst>
        <pc:spChg chg="mod">
          <ac:chgData name="Sue Jones" userId="03720153-0b1e-4fd6-bdb1-740a26b5804a" providerId="ADAL" clId="{F85248A4-7F39-49FE-A3E8-733286F5DF76}" dt="2024-05-12T13:20:01.057" v="477" actId="20577"/>
          <ac:spMkLst>
            <pc:docMk/>
            <pc:sldMk cId="2796464785" sldId="541"/>
            <ac:spMk id="7" creationId="{234B5D09-D2E7-9E0C-A4FE-DC45C13B6AA6}"/>
          </ac:spMkLst>
        </pc:spChg>
      </pc:sldChg>
      <pc:sldChg chg="del">
        <pc:chgData name="Sue Jones" userId="03720153-0b1e-4fd6-bdb1-740a26b5804a" providerId="ADAL" clId="{F85248A4-7F39-49FE-A3E8-733286F5DF76}" dt="2024-05-12T13:07:00.981" v="182" actId="47"/>
        <pc:sldMkLst>
          <pc:docMk/>
          <pc:sldMk cId="3007974892" sldId="542"/>
        </pc:sldMkLst>
      </pc:sldChg>
    </pc:docChg>
  </pc:docChgLst>
  <pc:docChgLst>
    <pc:chgData name="Sue Jones" userId="03720153-0b1e-4fd6-bdb1-740a26b5804a" providerId="ADAL" clId="{427B8CC3-5F86-41AC-9B0C-04A9F9DD925D}"/>
    <pc:docChg chg="undo custSel addSld delSld modSld sldOrd">
      <pc:chgData name="Sue Jones" userId="03720153-0b1e-4fd6-bdb1-740a26b5804a" providerId="ADAL" clId="{427B8CC3-5F86-41AC-9B0C-04A9F9DD925D}" dt="2023-10-08T11:11:25.421" v="4033" actId="14100"/>
      <pc:docMkLst>
        <pc:docMk/>
      </pc:docMkLst>
      <pc:sldChg chg="delSp modSp add del mod">
        <pc:chgData name="Sue Jones" userId="03720153-0b1e-4fd6-bdb1-740a26b5804a" providerId="ADAL" clId="{427B8CC3-5F86-41AC-9B0C-04A9F9DD925D}" dt="2023-10-08T09:42:05.972" v="3511" actId="2696"/>
        <pc:sldMkLst>
          <pc:docMk/>
          <pc:sldMk cId="1627358915" sldId="257"/>
        </pc:sldMkLst>
        <pc:spChg chg="mod">
          <ac:chgData name="Sue Jones" userId="03720153-0b1e-4fd6-bdb1-740a26b5804a" providerId="ADAL" clId="{427B8CC3-5F86-41AC-9B0C-04A9F9DD925D}" dt="2023-10-08T09:38:09.360" v="3468" actId="1076"/>
          <ac:spMkLst>
            <pc:docMk/>
            <pc:sldMk cId="1627358915" sldId="257"/>
            <ac:spMk id="2" creationId="{21356E14-2C26-D199-95BA-05244596BFCA}"/>
          </ac:spMkLst>
        </pc:spChg>
        <pc:spChg chg="del">
          <ac:chgData name="Sue Jones" userId="03720153-0b1e-4fd6-bdb1-740a26b5804a" providerId="ADAL" clId="{427B8CC3-5F86-41AC-9B0C-04A9F9DD925D}" dt="2023-10-08T09:37:59.627" v="3465" actId="478"/>
          <ac:spMkLst>
            <pc:docMk/>
            <pc:sldMk cId="1627358915" sldId="257"/>
            <ac:spMk id="4" creationId="{A8105325-74B6-36DE-6C68-F4591637E7E3}"/>
          </ac:spMkLst>
        </pc:spChg>
        <pc:picChg chg="mod">
          <ac:chgData name="Sue Jones" userId="03720153-0b1e-4fd6-bdb1-740a26b5804a" providerId="ADAL" clId="{427B8CC3-5F86-41AC-9B0C-04A9F9DD925D}" dt="2023-10-08T09:38:04.968" v="3467" actId="1076"/>
          <ac:picMkLst>
            <pc:docMk/>
            <pc:sldMk cId="1627358915" sldId="257"/>
            <ac:picMk id="3" creationId="{C1A203BE-8B0D-E6EE-B4A9-EA6432AF995F}"/>
          </ac:picMkLst>
        </pc:picChg>
      </pc:sldChg>
      <pc:sldChg chg="add del">
        <pc:chgData name="Sue Jones" userId="03720153-0b1e-4fd6-bdb1-740a26b5804a" providerId="ADAL" clId="{427B8CC3-5F86-41AC-9B0C-04A9F9DD925D}" dt="2023-10-08T09:43:28.569" v="3522" actId="2696"/>
        <pc:sldMkLst>
          <pc:docMk/>
          <pc:sldMk cId="1985234632" sldId="257"/>
        </pc:sldMkLst>
      </pc:sldChg>
      <pc:sldChg chg="delSp add del mod ord">
        <pc:chgData name="Sue Jones" userId="03720153-0b1e-4fd6-bdb1-740a26b5804a" providerId="ADAL" clId="{427B8CC3-5F86-41AC-9B0C-04A9F9DD925D}" dt="2023-10-08T09:45:36.976" v="3530" actId="47"/>
        <pc:sldMkLst>
          <pc:docMk/>
          <pc:sldMk cId="1996664484" sldId="257"/>
        </pc:sldMkLst>
        <pc:picChg chg="del">
          <ac:chgData name="Sue Jones" userId="03720153-0b1e-4fd6-bdb1-740a26b5804a" providerId="ADAL" clId="{427B8CC3-5F86-41AC-9B0C-04A9F9DD925D}" dt="2023-10-08T09:45:35.135" v="3529" actId="21"/>
          <ac:picMkLst>
            <pc:docMk/>
            <pc:sldMk cId="1996664484" sldId="257"/>
            <ac:picMk id="3" creationId="{C1A203BE-8B0D-E6EE-B4A9-EA6432AF995F}"/>
          </ac:picMkLst>
        </pc:picChg>
      </pc:sldChg>
      <pc:sldChg chg="delSp del mod">
        <pc:chgData name="Sue Jones" userId="03720153-0b1e-4fd6-bdb1-740a26b5804a" providerId="ADAL" clId="{427B8CC3-5F86-41AC-9B0C-04A9F9DD925D}" dt="2023-10-08T08:48:08.307" v="5" actId="47"/>
        <pc:sldMkLst>
          <pc:docMk/>
          <pc:sldMk cId="2696252836" sldId="258"/>
        </pc:sldMkLst>
        <pc:graphicFrameChg chg="del">
          <ac:chgData name="Sue Jones" userId="03720153-0b1e-4fd6-bdb1-740a26b5804a" providerId="ADAL" clId="{427B8CC3-5F86-41AC-9B0C-04A9F9DD925D}" dt="2023-10-08T08:48:06.359" v="4" actId="21"/>
          <ac:graphicFrameMkLst>
            <pc:docMk/>
            <pc:sldMk cId="2696252836" sldId="258"/>
            <ac:graphicFrameMk id="18" creationId="{A59A73A7-B91D-5C80-D5CE-14A4906ED3E5}"/>
          </ac:graphicFrameMkLst>
        </pc:graphicFrameChg>
      </pc:sldChg>
      <pc:sldChg chg="del">
        <pc:chgData name="Sue Jones" userId="03720153-0b1e-4fd6-bdb1-740a26b5804a" providerId="ADAL" clId="{427B8CC3-5F86-41AC-9B0C-04A9F9DD925D}" dt="2023-10-08T08:47:01.049" v="0" actId="47"/>
        <pc:sldMkLst>
          <pc:docMk/>
          <pc:sldMk cId="2708867168" sldId="263"/>
        </pc:sldMkLst>
      </pc:sldChg>
      <pc:sldChg chg="add del">
        <pc:chgData name="Sue Jones" userId="03720153-0b1e-4fd6-bdb1-740a26b5804a" providerId="ADAL" clId="{427B8CC3-5F86-41AC-9B0C-04A9F9DD925D}" dt="2023-10-08T09:44:44.255" v="3524" actId="47"/>
        <pc:sldMkLst>
          <pc:docMk/>
          <pc:sldMk cId="88429762" sldId="291"/>
        </pc:sldMkLst>
      </pc:sldChg>
      <pc:sldChg chg="add del">
        <pc:chgData name="Sue Jones" userId="03720153-0b1e-4fd6-bdb1-740a26b5804a" providerId="ADAL" clId="{427B8CC3-5F86-41AC-9B0C-04A9F9DD925D}" dt="2023-10-08T09:43:28.569" v="3522" actId="2696"/>
        <pc:sldMkLst>
          <pc:docMk/>
          <pc:sldMk cId="158009392" sldId="291"/>
        </pc:sldMkLst>
      </pc:sldChg>
      <pc:sldChg chg="modSp add del mod">
        <pc:chgData name="Sue Jones" userId="03720153-0b1e-4fd6-bdb1-740a26b5804a" providerId="ADAL" clId="{427B8CC3-5F86-41AC-9B0C-04A9F9DD925D}" dt="2023-10-08T09:42:05.972" v="3511" actId="2696"/>
        <pc:sldMkLst>
          <pc:docMk/>
          <pc:sldMk cId="1291862986" sldId="291"/>
        </pc:sldMkLst>
        <pc:spChg chg="mod">
          <ac:chgData name="Sue Jones" userId="03720153-0b1e-4fd6-bdb1-740a26b5804a" providerId="ADAL" clId="{427B8CC3-5F86-41AC-9B0C-04A9F9DD925D}" dt="2023-10-08T09:38:22.546" v="3471" actId="1076"/>
          <ac:spMkLst>
            <pc:docMk/>
            <pc:sldMk cId="1291862986" sldId="291"/>
            <ac:spMk id="7" creationId="{6547C75B-80E5-4B1B-B17B-46DDE52C2F06}"/>
          </ac:spMkLst>
        </pc:spChg>
        <pc:spChg chg="mod">
          <ac:chgData name="Sue Jones" userId="03720153-0b1e-4fd6-bdb1-740a26b5804a" providerId="ADAL" clId="{427B8CC3-5F86-41AC-9B0C-04A9F9DD925D}" dt="2023-10-08T09:38:38.324" v="3474" actId="1076"/>
          <ac:spMkLst>
            <pc:docMk/>
            <pc:sldMk cId="1291862986" sldId="291"/>
            <ac:spMk id="8" creationId="{CC83A9D8-A72A-4E9E-A3EB-97926F2D125F}"/>
          </ac:spMkLst>
        </pc:spChg>
        <pc:picChg chg="mod">
          <ac:chgData name="Sue Jones" userId="03720153-0b1e-4fd6-bdb1-740a26b5804a" providerId="ADAL" clId="{427B8CC3-5F86-41AC-9B0C-04A9F9DD925D}" dt="2023-10-08T09:38:45.023" v="3475" actId="1076"/>
          <ac:picMkLst>
            <pc:docMk/>
            <pc:sldMk cId="1291862986" sldId="291"/>
            <ac:picMk id="1026" creationId="{152F7AC3-3AA6-ED0C-15EF-30D10031C22A}"/>
          </ac:picMkLst>
        </pc:picChg>
      </pc:sldChg>
      <pc:sldChg chg="modSp add del mod">
        <pc:chgData name="Sue Jones" userId="03720153-0b1e-4fd6-bdb1-740a26b5804a" providerId="ADAL" clId="{427B8CC3-5F86-41AC-9B0C-04A9F9DD925D}" dt="2023-10-08T09:42:05.972" v="3511" actId="2696"/>
        <pc:sldMkLst>
          <pc:docMk/>
          <pc:sldMk cId="1370213625" sldId="293"/>
        </pc:sldMkLst>
        <pc:spChg chg="mod">
          <ac:chgData name="Sue Jones" userId="03720153-0b1e-4fd6-bdb1-740a26b5804a" providerId="ADAL" clId="{427B8CC3-5F86-41AC-9B0C-04A9F9DD925D}" dt="2023-10-08T09:40:44.347" v="3497" actId="1076"/>
          <ac:spMkLst>
            <pc:docMk/>
            <pc:sldMk cId="1370213625" sldId="293"/>
            <ac:spMk id="7" creationId="{6547C75B-80E5-4B1B-B17B-46DDE52C2F06}"/>
          </ac:spMkLst>
        </pc:spChg>
        <pc:spChg chg="mod">
          <ac:chgData name="Sue Jones" userId="03720153-0b1e-4fd6-bdb1-740a26b5804a" providerId="ADAL" clId="{427B8CC3-5F86-41AC-9B0C-04A9F9DD925D}" dt="2023-10-08T09:41:20.507" v="3510" actId="255"/>
          <ac:spMkLst>
            <pc:docMk/>
            <pc:sldMk cId="1370213625" sldId="293"/>
            <ac:spMk id="8" creationId="{CC83A9D8-A72A-4E9E-A3EB-97926F2D125F}"/>
          </ac:spMkLst>
        </pc:spChg>
      </pc:sldChg>
      <pc:sldChg chg="add del">
        <pc:chgData name="Sue Jones" userId="03720153-0b1e-4fd6-bdb1-740a26b5804a" providerId="ADAL" clId="{427B8CC3-5F86-41AC-9B0C-04A9F9DD925D}" dt="2023-10-08T09:43:28.569" v="3522" actId="2696"/>
        <pc:sldMkLst>
          <pc:docMk/>
          <pc:sldMk cId="2542001421" sldId="293"/>
        </pc:sldMkLst>
      </pc:sldChg>
      <pc:sldChg chg="addSp modSp add mod ord modAnim">
        <pc:chgData name="Sue Jones" userId="03720153-0b1e-4fd6-bdb1-740a26b5804a" providerId="ADAL" clId="{427B8CC3-5F86-41AC-9B0C-04A9F9DD925D}" dt="2023-10-08T10:47:13.224" v="3915"/>
        <pc:sldMkLst>
          <pc:docMk/>
          <pc:sldMk cId="4226902045" sldId="293"/>
        </pc:sldMkLst>
        <pc:spChg chg="mod">
          <ac:chgData name="Sue Jones" userId="03720153-0b1e-4fd6-bdb1-740a26b5804a" providerId="ADAL" clId="{427B8CC3-5F86-41AC-9B0C-04A9F9DD925D}" dt="2023-10-08T10:35:35.269" v="3643" actId="207"/>
          <ac:spMkLst>
            <pc:docMk/>
            <pc:sldMk cId="4226902045" sldId="293"/>
            <ac:spMk id="8" creationId="{CC83A9D8-A72A-4E9E-A3EB-97926F2D125F}"/>
          </ac:spMkLst>
        </pc:spChg>
        <pc:picChg chg="add mod modCrop">
          <ac:chgData name="Sue Jones" userId="03720153-0b1e-4fd6-bdb1-740a26b5804a" providerId="ADAL" clId="{427B8CC3-5F86-41AC-9B0C-04A9F9DD925D}" dt="2023-10-08T10:47:11.872" v="3914" actId="1076"/>
          <ac:picMkLst>
            <pc:docMk/>
            <pc:sldMk cId="4226902045" sldId="293"/>
            <ac:picMk id="2" creationId="{068C3671-BD9C-C1A4-2598-F4E2BF4C4A06}"/>
          </ac:picMkLst>
        </pc:picChg>
      </pc:sldChg>
      <pc:sldChg chg="add del">
        <pc:chgData name="Sue Jones" userId="03720153-0b1e-4fd6-bdb1-740a26b5804a" providerId="ADAL" clId="{427B8CC3-5F86-41AC-9B0C-04A9F9DD925D}" dt="2023-10-08T09:42:05.972" v="3511" actId="2696"/>
        <pc:sldMkLst>
          <pc:docMk/>
          <pc:sldMk cId="3333603883" sldId="295"/>
        </pc:sldMkLst>
      </pc:sldChg>
      <pc:sldChg chg="modSp add mod">
        <pc:chgData name="Sue Jones" userId="03720153-0b1e-4fd6-bdb1-740a26b5804a" providerId="ADAL" clId="{427B8CC3-5F86-41AC-9B0C-04A9F9DD925D}" dt="2023-10-08T09:50:09.246" v="3582" actId="1076"/>
        <pc:sldMkLst>
          <pc:docMk/>
          <pc:sldMk cId="3653376402" sldId="295"/>
        </pc:sldMkLst>
        <pc:spChg chg="mod">
          <ac:chgData name="Sue Jones" userId="03720153-0b1e-4fd6-bdb1-740a26b5804a" providerId="ADAL" clId="{427B8CC3-5F86-41AC-9B0C-04A9F9DD925D}" dt="2023-10-08T09:49:37.195" v="3578" actId="1076"/>
          <ac:spMkLst>
            <pc:docMk/>
            <pc:sldMk cId="3653376402" sldId="295"/>
            <ac:spMk id="7" creationId="{6547C75B-80E5-4B1B-B17B-46DDE52C2F06}"/>
          </ac:spMkLst>
        </pc:spChg>
        <pc:spChg chg="mod">
          <ac:chgData name="Sue Jones" userId="03720153-0b1e-4fd6-bdb1-740a26b5804a" providerId="ADAL" clId="{427B8CC3-5F86-41AC-9B0C-04A9F9DD925D}" dt="2023-10-08T09:50:02.930" v="3581" actId="1076"/>
          <ac:spMkLst>
            <pc:docMk/>
            <pc:sldMk cId="3653376402" sldId="295"/>
            <ac:spMk id="8" creationId="{CC83A9D8-A72A-4E9E-A3EB-97926F2D125F}"/>
          </ac:spMkLst>
        </pc:spChg>
        <pc:picChg chg="mod">
          <ac:chgData name="Sue Jones" userId="03720153-0b1e-4fd6-bdb1-740a26b5804a" providerId="ADAL" clId="{427B8CC3-5F86-41AC-9B0C-04A9F9DD925D}" dt="2023-10-08T09:50:09.246" v="3582" actId="1076"/>
          <ac:picMkLst>
            <pc:docMk/>
            <pc:sldMk cId="3653376402" sldId="295"/>
            <ac:picMk id="3074" creationId="{6F0647BB-57F9-B0DB-072B-0986BCE04A99}"/>
          </ac:picMkLst>
        </pc:picChg>
      </pc:sldChg>
      <pc:sldChg chg="add del">
        <pc:chgData name="Sue Jones" userId="03720153-0b1e-4fd6-bdb1-740a26b5804a" providerId="ADAL" clId="{427B8CC3-5F86-41AC-9B0C-04A9F9DD925D}" dt="2023-10-08T09:43:28.569" v="3522" actId="2696"/>
        <pc:sldMkLst>
          <pc:docMk/>
          <pc:sldMk cId="1817108039" sldId="296"/>
        </pc:sldMkLst>
      </pc:sldChg>
      <pc:sldChg chg="modSp add mod modAnim">
        <pc:chgData name="Sue Jones" userId="03720153-0b1e-4fd6-bdb1-740a26b5804a" providerId="ADAL" clId="{427B8CC3-5F86-41AC-9B0C-04A9F9DD925D}" dt="2023-10-08T10:48:09.318" v="3920"/>
        <pc:sldMkLst>
          <pc:docMk/>
          <pc:sldMk cId="3862920725" sldId="296"/>
        </pc:sldMkLst>
        <pc:spChg chg="mod">
          <ac:chgData name="Sue Jones" userId="03720153-0b1e-4fd6-bdb1-740a26b5804a" providerId="ADAL" clId="{427B8CC3-5F86-41AC-9B0C-04A9F9DD925D}" dt="2023-10-08T10:48:02.792" v="3919" actId="1076"/>
          <ac:spMkLst>
            <pc:docMk/>
            <pc:sldMk cId="3862920725" sldId="296"/>
            <ac:spMk id="8" creationId="{CC83A9D8-A72A-4E9E-A3EB-97926F2D125F}"/>
          </ac:spMkLst>
        </pc:spChg>
      </pc:sldChg>
      <pc:sldChg chg="modSp add del mod">
        <pc:chgData name="Sue Jones" userId="03720153-0b1e-4fd6-bdb1-740a26b5804a" providerId="ADAL" clId="{427B8CC3-5F86-41AC-9B0C-04A9F9DD925D}" dt="2023-10-08T09:42:05.972" v="3511" actId="2696"/>
        <pc:sldMkLst>
          <pc:docMk/>
          <pc:sldMk cId="3985433601" sldId="296"/>
        </pc:sldMkLst>
        <pc:spChg chg="mod">
          <ac:chgData name="Sue Jones" userId="03720153-0b1e-4fd6-bdb1-740a26b5804a" providerId="ADAL" clId="{427B8CC3-5F86-41AC-9B0C-04A9F9DD925D}" dt="2023-10-08T09:39:05.819" v="3478" actId="1076"/>
          <ac:spMkLst>
            <pc:docMk/>
            <pc:sldMk cId="3985433601" sldId="296"/>
            <ac:spMk id="7" creationId="{6547C75B-80E5-4B1B-B17B-46DDE52C2F06}"/>
          </ac:spMkLst>
        </pc:spChg>
        <pc:spChg chg="mod">
          <ac:chgData name="Sue Jones" userId="03720153-0b1e-4fd6-bdb1-740a26b5804a" providerId="ADAL" clId="{427B8CC3-5F86-41AC-9B0C-04A9F9DD925D}" dt="2023-10-08T09:39:15.824" v="3480" actId="2711"/>
          <ac:spMkLst>
            <pc:docMk/>
            <pc:sldMk cId="3985433601" sldId="296"/>
            <ac:spMk id="8" creationId="{CC83A9D8-A72A-4E9E-A3EB-97926F2D125F}"/>
          </ac:spMkLst>
        </pc:spChg>
      </pc:sldChg>
      <pc:sldChg chg="add del">
        <pc:chgData name="Sue Jones" userId="03720153-0b1e-4fd6-bdb1-740a26b5804a" providerId="ADAL" clId="{427B8CC3-5F86-41AC-9B0C-04A9F9DD925D}" dt="2023-10-08T09:42:05.972" v="3511" actId="2696"/>
        <pc:sldMkLst>
          <pc:docMk/>
          <pc:sldMk cId="2810871172" sldId="307"/>
        </pc:sldMkLst>
      </pc:sldChg>
      <pc:sldChg chg="modSp add mod">
        <pc:chgData name="Sue Jones" userId="03720153-0b1e-4fd6-bdb1-740a26b5804a" providerId="ADAL" clId="{427B8CC3-5F86-41AC-9B0C-04A9F9DD925D}" dt="2023-10-08T09:53:12.443" v="3639" actId="1076"/>
        <pc:sldMkLst>
          <pc:docMk/>
          <pc:sldMk cId="4198713737" sldId="307"/>
        </pc:sldMkLst>
        <pc:spChg chg="mod">
          <ac:chgData name="Sue Jones" userId="03720153-0b1e-4fd6-bdb1-740a26b5804a" providerId="ADAL" clId="{427B8CC3-5F86-41AC-9B0C-04A9F9DD925D}" dt="2023-10-08T09:53:09.083" v="3638" actId="403"/>
          <ac:spMkLst>
            <pc:docMk/>
            <pc:sldMk cId="4198713737" sldId="307"/>
            <ac:spMk id="3" creationId="{D08F20E7-51A6-A242-9D80-1D358CCA45EB}"/>
          </ac:spMkLst>
        </pc:spChg>
        <pc:picChg chg="mod">
          <ac:chgData name="Sue Jones" userId="03720153-0b1e-4fd6-bdb1-740a26b5804a" providerId="ADAL" clId="{427B8CC3-5F86-41AC-9B0C-04A9F9DD925D}" dt="2023-10-08T09:53:12.443" v="3639" actId="1076"/>
          <ac:picMkLst>
            <pc:docMk/>
            <pc:sldMk cId="4198713737" sldId="307"/>
            <ac:picMk id="4100" creationId="{AEB95C35-01BE-29D3-CEE4-A7BF33091CD7}"/>
          </ac:picMkLst>
        </pc:picChg>
      </pc:sldChg>
      <pc:sldChg chg="del">
        <pc:chgData name="Sue Jones" userId="03720153-0b1e-4fd6-bdb1-740a26b5804a" providerId="ADAL" clId="{427B8CC3-5F86-41AC-9B0C-04A9F9DD925D}" dt="2023-10-08T08:47:01.049" v="0" actId="47"/>
        <pc:sldMkLst>
          <pc:docMk/>
          <pc:sldMk cId="869479345" sldId="378"/>
        </pc:sldMkLst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726648462" sldId="386"/>
        </pc:sldMkLst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4002016464" sldId="388"/>
        </pc:sldMkLst>
      </pc:sldChg>
      <pc:sldChg chg="del">
        <pc:chgData name="Sue Jones" userId="03720153-0b1e-4fd6-bdb1-740a26b5804a" providerId="ADAL" clId="{427B8CC3-5F86-41AC-9B0C-04A9F9DD925D}" dt="2023-10-08T08:47:11.082" v="2" actId="47"/>
        <pc:sldMkLst>
          <pc:docMk/>
          <pc:sldMk cId="3584252586" sldId="389"/>
        </pc:sldMkLst>
      </pc:sldChg>
      <pc:sldChg chg="modSp mod">
        <pc:chgData name="Sue Jones" userId="03720153-0b1e-4fd6-bdb1-740a26b5804a" providerId="ADAL" clId="{427B8CC3-5F86-41AC-9B0C-04A9F9DD925D}" dt="2023-10-08T08:49:57.189" v="34" actId="20577"/>
        <pc:sldMkLst>
          <pc:docMk/>
          <pc:sldMk cId="740515479" sldId="392"/>
        </pc:sldMkLst>
        <pc:spChg chg="mod">
          <ac:chgData name="Sue Jones" userId="03720153-0b1e-4fd6-bdb1-740a26b5804a" providerId="ADAL" clId="{427B8CC3-5F86-41AC-9B0C-04A9F9DD925D}" dt="2023-10-08T08:48:46.673" v="14" actId="207"/>
          <ac:spMkLst>
            <pc:docMk/>
            <pc:sldMk cId="740515479" sldId="392"/>
            <ac:spMk id="2" creationId="{15B50930-86C3-510C-953B-FF9518F20DB1}"/>
          </ac:spMkLst>
        </pc:spChg>
        <pc:spChg chg="mod">
          <ac:chgData name="Sue Jones" userId="03720153-0b1e-4fd6-bdb1-740a26b5804a" providerId="ADAL" clId="{427B8CC3-5F86-41AC-9B0C-04A9F9DD925D}" dt="2023-10-08T08:49:57.189" v="34" actId="20577"/>
          <ac:spMkLst>
            <pc:docMk/>
            <pc:sldMk cId="740515479" sldId="392"/>
            <ac:spMk id="3" creationId="{7D1DDA45-E97F-E636-2C12-C19A2BDA4612}"/>
          </ac:spMkLst>
        </pc:spChg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3938861796" sldId="400"/>
        </pc:sldMkLst>
      </pc:sldChg>
      <pc:sldChg chg="addSp delSp modSp mod">
        <pc:chgData name="Sue Jones" userId="03720153-0b1e-4fd6-bdb1-740a26b5804a" providerId="ADAL" clId="{427B8CC3-5F86-41AC-9B0C-04A9F9DD925D}" dt="2023-10-08T09:37:05.205" v="3458" actId="1076"/>
        <pc:sldMkLst>
          <pc:docMk/>
          <pc:sldMk cId="2213715959" sldId="403"/>
        </pc:sldMkLst>
        <pc:spChg chg="mod">
          <ac:chgData name="Sue Jones" userId="03720153-0b1e-4fd6-bdb1-740a26b5804a" providerId="ADAL" clId="{427B8CC3-5F86-41AC-9B0C-04A9F9DD925D}" dt="2023-10-08T09:37:05.205" v="3458" actId="1076"/>
          <ac:spMkLst>
            <pc:docMk/>
            <pc:sldMk cId="2213715959" sldId="403"/>
            <ac:spMk id="4" creationId="{EBBEBBF4-3D92-55B5-0511-46FEDA34FA28}"/>
          </ac:spMkLst>
        </pc:spChg>
        <pc:graphicFrameChg chg="add mod">
          <ac:chgData name="Sue Jones" userId="03720153-0b1e-4fd6-bdb1-740a26b5804a" providerId="ADAL" clId="{427B8CC3-5F86-41AC-9B0C-04A9F9DD925D}" dt="2023-10-08T08:48:16.243" v="8" actId="1076"/>
          <ac:graphicFrameMkLst>
            <pc:docMk/>
            <pc:sldMk cId="2213715959" sldId="403"/>
            <ac:graphicFrameMk id="2" creationId="{D71D4009-0AB4-0045-19E8-992F18030774}"/>
          </ac:graphicFrameMkLst>
        </pc:graphicFrameChg>
        <pc:picChg chg="del">
          <ac:chgData name="Sue Jones" userId="03720153-0b1e-4fd6-bdb1-740a26b5804a" providerId="ADAL" clId="{427B8CC3-5F86-41AC-9B0C-04A9F9DD925D}" dt="2023-10-08T08:48:11.931" v="6" actId="478"/>
          <ac:picMkLst>
            <pc:docMk/>
            <pc:sldMk cId="2213715959" sldId="403"/>
            <ac:picMk id="5" creationId="{6AC33DDF-C656-7CD4-FEC3-F10CB910AAA0}"/>
          </ac:picMkLst>
        </pc:picChg>
      </pc:sldChg>
      <pc:sldChg chg="del">
        <pc:chgData name="Sue Jones" userId="03720153-0b1e-4fd6-bdb1-740a26b5804a" providerId="ADAL" clId="{427B8CC3-5F86-41AC-9B0C-04A9F9DD925D}" dt="2023-10-08T08:47:01.049" v="0" actId="47"/>
        <pc:sldMkLst>
          <pc:docMk/>
          <pc:sldMk cId="3525018218" sldId="447"/>
        </pc:sldMkLst>
      </pc:sldChg>
      <pc:sldChg chg="modSp add del mod">
        <pc:chgData name="Sue Jones" userId="03720153-0b1e-4fd6-bdb1-740a26b5804a" providerId="ADAL" clId="{427B8CC3-5F86-41AC-9B0C-04A9F9DD925D}" dt="2023-10-08T09:42:05.972" v="3511" actId="2696"/>
        <pc:sldMkLst>
          <pc:docMk/>
          <pc:sldMk cId="1227983916" sldId="454"/>
        </pc:sldMkLst>
        <pc:spChg chg="mod">
          <ac:chgData name="Sue Jones" userId="03720153-0b1e-4fd6-bdb1-740a26b5804a" providerId="ADAL" clId="{427B8CC3-5F86-41AC-9B0C-04A9F9DD925D}" dt="2023-10-08T09:34:50.395" v="3436" actId="27636"/>
          <ac:spMkLst>
            <pc:docMk/>
            <pc:sldMk cId="1227983916" sldId="454"/>
            <ac:spMk id="2" creationId="{15B50930-86C3-510C-953B-FF9518F20DB1}"/>
          </ac:spMkLst>
        </pc:spChg>
      </pc:sldChg>
      <pc:sldChg chg="modSp add mod">
        <pc:chgData name="Sue Jones" userId="03720153-0b1e-4fd6-bdb1-740a26b5804a" providerId="ADAL" clId="{427B8CC3-5F86-41AC-9B0C-04A9F9DD925D}" dt="2023-10-08T09:52:19.259" v="3624" actId="1076"/>
        <pc:sldMkLst>
          <pc:docMk/>
          <pc:sldMk cId="3112076977" sldId="454"/>
        </pc:sldMkLst>
        <pc:spChg chg="mod">
          <ac:chgData name="Sue Jones" userId="03720153-0b1e-4fd6-bdb1-740a26b5804a" providerId="ADAL" clId="{427B8CC3-5F86-41AC-9B0C-04A9F9DD925D}" dt="2023-10-08T09:51:40.985" v="3602" actId="1076"/>
          <ac:spMkLst>
            <pc:docMk/>
            <pc:sldMk cId="3112076977" sldId="454"/>
            <ac:spMk id="2" creationId="{15B50930-86C3-510C-953B-FF9518F20DB1}"/>
          </ac:spMkLst>
        </pc:spChg>
        <pc:spChg chg="mod">
          <ac:chgData name="Sue Jones" userId="03720153-0b1e-4fd6-bdb1-740a26b5804a" providerId="ADAL" clId="{427B8CC3-5F86-41AC-9B0C-04A9F9DD925D}" dt="2023-10-08T09:52:19.259" v="3624" actId="1076"/>
          <ac:spMkLst>
            <pc:docMk/>
            <pc:sldMk cId="3112076977" sldId="454"/>
            <ac:spMk id="3" creationId="{7D1DDA45-E97F-E636-2C12-C19A2BDA4612}"/>
          </ac:spMkLst>
        </pc:spChg>
      </pc:sldChg>
      <pc:sldChg chg="modSp mod modAnim">
        <pc:chgData name="Sue Jones" userId="03720153-0b1e-4fd6-bdb1-740a26b5804a" providerId="ADAL" clId="{427B8CC3-5F86-41AC-9B0C-04A9F9DD925D}" dt="2023-10-08T09:37:26.052" v="3459" actId="1076"/>
        <pc:sldMkLst>
          <pc:docMk/>
          <pc:sldMk cId="1088137343" sldId="456"/>
        </pc:sldMkLst>
        <pc:spChg chg="mod">
          <ac:chgData name="Sue Jones" userId="03720153-0b1e-4fd6-bdb1-740a26b5804a" providerId="ADAL" clId="{427B8CC3-5F86-41AC-9B0C-04A9F9DD925D}" dt="2023-10-08T09:37:26.052" v="3459" actId="1076"/>
          <ac:spMkLst>
            <pc:docMk/>
            <pc:sldMk cId="1088137343" sldId="456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8:51:17.107" v="45" actId="1076"/>
          <ac:spMkLst>
            <pc:docMk/>
            <pc:sldMk cId="1088137343" sldId="456"/>
            <ac:spMk id="5" creationId="{1AF7699E-38EF-BA67-183B-E5976A2632B1}"/>
          </ac:spMkLst>
        </pc:spChg>
      </pc:sldChg>
      <pc:sldChg chg="modSp mod">
        <pc:chgData name="Sue Jones" userId="03720153-0b1e-4fd6-bdb1-740a26b5804a" providerId="ADAL" clId="{427B8CC3-5F86-41AC-9B0C-04A9F9DD925D}" dt="2023-10-08T09:13:28.383" v="1658" actId="1076"/>
        <pc:sldMkLst>
          <pc:docMk/>
          <pc:sldMk cId="3437090204" sldId="457"/>
        </pc:sldMkLst>
        <pc:spChg chg="mod">
          <ac:chgData name="Sue Jones" userId="03720153-0b1e-4fd6-bdb1-740a26b5804a" providerId="ADAL" clId="{427B8CC3-5F86-41AC-9B0C-04A9F9DD925D}" dt="2023-10-08T09:13:28.383" v="1658" actId="1076"/>
          <ac:spMkLst>
            <pc:docMk/>
            <pc:sldMk cId="3437090204" sldId="457"/>
            <ac:spMk id="2" creationId="{C5100AD1-74E6-254D-420D-3F769DC24F05}"/>
          </ac:spMkLst>
        </pc:spChg>
        <pc:spChg chg="mod">
          <ac:chgData name="Sue Jones" userId="03720153-0b1e-4fd6-bdb1-740a26b5804a" providerId="ADAL" clId="{427B8CC3-5F86-41AC-9B0C-04A9F9DD925D}" dt="2023-10-08T08:57:06.175" v="106" actId="2711"/>
          <ac:spMkLst>
            <pc:docMk/>
            <pc:sldMk cId="3437090204" sldId="457"/>
            <ac:spMk id="7" creationId="{234B5D09-D2E7-9E0C-A4FE-DC45C13B6AA6}"/>
          </ac:spMkLst>
        </pc:spChg>
      </pc:sldChg>
      <pc:sldChg chg="modSp mod modAnim">
        <pc:chgData name="Sue Jones" userId="03720153-0b1e-4fd6-bdb1-740a26b5804a" providerId="ADAL" clId="{427B8CC3-5F86-41AC-9B0C-04A9F9DD925D}" dt="2023-10-08T10:40:02.626" v="3828"/>
        <pc:sldMkLst>
          <pc:docMk/>
          <pc:sldMk cId="4064154280" sldId="466"/>
        </pc:sldMkLst>
        <pc:spChg chg="mod">
          <ac:chgData name="Sue Jones" userId="03720153-0b1e-4fd6-bdb1-740a26b5804a" providerId="ADAL" clId="{427B8CC3-5F86-41AC-9B0C-04A9F9DD925D}" dt="2023-10-08T09:48:26.498" v="3563" actId="404"/>
          <ac:spMkLst>
            <pc:docMk/>
            <pc:sldMk cId="4064154280" sldId="466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9:48:37.867" v="3567" actId="1035"/>
          <ac:spMkLst>
            <pc:docMk/>
            <pc:sldMk cId="4064154280" sldId="466"/>
            <ac:spMk id="5" creationId="{1AF7699E-38EF-BA67-183B-E5976A2632B1}"/>
          </ac:spMkLst>
        </pc:spChg>
      </pc:sldChg>
      <pc:sldChg chg="modSp add del mod">
        <pc:chgData name="Sue Jones" userId="03720153-0b1e-4fd6-bdb1-740a26b5804a" providerId="ADAL" clId="{427B8CC3-5F86-41AC-9B0C-04A9F9DD925D}" dt="2023-10-08T09:40:15.624" v="3487" actId="47"/>
        <pc:sldMkLst>
          <pc:docMk/>
          <pc:sldMk cId="166599744" sldId="468"/>
        </pc:sldMkLst>
        <pc:spChg chg="mod">
          <ac:chgData name="Sue Jones" userId="03720153-0b1e-4fd6-bdb1-740a26b5804a" providerId="ADAL" clId="{427B8CC3-5F86-41AC-9B0C-04A9F9DD925D}" dt="2023-10-08T09:40:13.771" v="3486" actId="21"/>
          <ac:spMkLst>
            <pc:docMk/>
            <pc:sldMk cId="166599744" sldId="468"/>
            <ac:spMk id="8" creationId="{CC83A9D8-A72A-4E9E-A3EB-97926F2D125F}"/>
          </ac:spMkLst>
        </pc:spChg>
      </pc:sldChg>
      <pc:sldChg chg="modSp mod">
        <pc:chgData name="Sue Jones" userId="03720153-0b1e-4fd6-bdb1-740a26b5804a" providerId="ADAL" clId="{427B8CC3-5F86-41AC-9B0C-04A9F9DD925D}" dt="2023-10-08T10:45:05.986" v="3898" actId="20577"/>
        <pc:sldMkLst>
          <pc:docMk/>
          <pc:sldMk cId="1563643435" sldId="470"/>
        </pc:sldMkLst>
        <pc:spChg chg="mod">
          <ac:chgData name="Sue Jones" userId="03720153-0b1e-4fd6-bdb1-740a26b5804a" providerId="ADAL" clId="{427B8CC3-5F86-41AC-9B0C-04A9F9DD925D}" dt="2023-10-08T08:52:23.589" v="55" actId="1076"/>
          <ac:spMkLst>
            <pc:docMk/>
            <pc:sldMk cId="1563643435" sldId="470"/>
            <ac:spMk id="2" creationId="{15B50930-86C3-510C-953B-FF9518F20DB1}"/>
          </ac:spMkLst>
        </pc:spChg>
        <pc:spChg chg="mod">
          <ac:chgData name="Sue Jones" userId="03720153-0b1e-4fd6-bdb1-740a26b5804a" providerId="ADAL" clId="{427B8CC3-5F86-41AC-9B0C-04A9F9DD925D}" dt="2023-10-08T10:45:05.986" v="3898" actId="20577"/>
          <ac:spMkLst>
            <pc:docMk/>
            <pc:sldMk cId="1563643435" sldId="470"/>
            <ac:spMk id="3" creationId="{7D1DDA45-E97F-E636-2C12-C19A2BDA4612}"/>
          </ac:spMkLst>
        </pc:spChg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1767370200" sldId="471"/>
        </pc:sldMkLst>
      </pc:sldChg>
      <pc:sldChg chg="add del">
        <pc:chgData name="Sue Jones" userId="03720153-0b1e-4fd6-bdb1-740a26b5804a" providerId="ADAL" clId="{427B8CC3-5F86-41AC-9B0C-04A9F9DD925D}" dt="2023-10-08T09:42:05.972" v="3511" actId="2696"/>
        <pc:sldMkLst>
          <pc:docMk/>
          <pc:sldMk cId="2045980944" sldId="471"/>
        </pc:sldMkLst>
      </pc:sldChg>
      <pc:sldChg chg="add del">
        <pc:chgData name="Sue Jones" userId="03720153-0b1e-4fd6-bdb1-740a26b5804a" providerId="ADAL" clId="{427B8CC3-5F86-41AC-9B0C-04A9F9DD925D}" dt="2023-10-08T09:42:45.453" v="3513" actId="47"/>
        <pc:sldMkLst>
          <pc:docMk/>
          <pc:sldMk cId="4083102992" sldId="471"/>
        </pc:sldMkLst>
      </pc:sldChg>
      <pc:sldChg chg="del">
        <pc:chgData name="Sue Jones" userId="03720153-0b1e-4fd6-bdb1-740a26b5804a" providerId="ADAL" clId="{427B8CC3-5F86-41AC-9B0C-04A9F9DD925D}" dt="2023-10-08T08:47:11.082" v="2" actId="47"/>
        <pc:sldMkLst>
          <pc:docMk/>
          <pc:sldMk cId="3665636223" sldId="472"/>
        </pc:sldMkLst>
      </pc:sldChg>
      <pc:sldChg chg="del">
        <pc:chgData name="Sue Jones" userId="03720153-0b1e-4fd6-bdb1-740a26b5804a" providerId="ADAL" clId="{427B8CC3-5F86-41AC-9B0C-04A9F9DD925D}" dt="2023-10-08T08:47:11.082" v="2" actId="47"/>
        <pc:sldMkLst>
          <pc:docMk/>
          <pc:sldMk cId="1350877217" sldId="473"/>
        </pc:sldMkLst>
      </pc:sldChg>
      <pc:sldChg chg="addSp modSp mod modAnim">
        <pc:chgData name="Sue Jones" userId="03720153-0b1e-4fd6-bdb1-740a26b5804a" providerId="ADAL" clId="{427B8CC3-5F86-41AC-9B0C-04A9F9DD925D}" dt="2023-10-08T10:49:12.951" v="3931" actId="20577"/>
        <pc:sldMkLst>
          <pc:docMk/>
          <pc:sldMk cId="4278710429" sldId="474"/>
        </pc:sldMkLst>
        <pc:spChg chg="add mod">
          <ac:chgData name="Sue Jones" userId="03720153-0b1e-4fd6-bdb1-740a26b5804a" providerId="ADAL" clId="{427B8CC3-5F86-41AC-9B0C-04A9F9DD925D}" dt="2023-10-08T09:04:48.671" v="671" actId="403"/>
          <ac:spMkLst>
            <pc:docMk/>
            <pc:sldMk cId="4278710429" sldId="474"/>
            <ac:spMk id="2" creationId="{C60A9CC7-3E20-E223-E248-7E47B224A4BE}"/>
          </ac:spMkLst>
        </pc:spChg>
        <pc:spChg chg="mod">
          <ac:chgData name="Sue Jones" userId="03720153-0b1e-4fd6-bdb1-740a26b5804a" providerId="ADAL" clId="{427B8CC3-5F86-41AC-9B0C-04A9F9DD925D}" dt="2023-10-08T10:49:12.951" v="3931" actId="20577"/>
          <ac:spMkLst>
            <pc:docMk/>
            <pc:sldMk cId="4278710429" sldId="474"/>
            <ac:spMk id="4" creationId="{6174F848-EF0F-1012-7BF7-283F964D09BE}"/>
          </ac:spMkLst>
        </pc:spChg>
      </pc:sldChg>
      <pc:sldChg chg="modSp del mod">
        <pc:chgData name="Sue Jones" userId="03720153-0b1e-4fd6-bdb1-740a26b5804a" providerId="ADAL" clId="{427B8CC3-5F86-41AC-9B0C-04A9F9DD925D}" dt="2023-10-08T09:06:09.396" v="745" actId="47"/>
        <pc:sldMkLst>
          <pc:docMk/>
          <pc:sldMk cId="1358815533" sldId="476"/>
        </pc:sldMkLst>
        <pc:spChg chg="mod">
          <ac:chgData name="Sue Jones" userId="03720153-0b1e-4fd6-bdb1-740a26b5804a" providerId="ADAL" clId="{427B8CC3-5F86-41AC-9B0C-04A9F9DD925D}" dt="2023-10-08T08:54:13.779" v="76" actId="20577"/>
          <ac:spMkLst>
            <pc:docMk/>
            <pc:sldMk cId="1358815533" sldId="476"/>
            <ac:spMk id="4" creationId="{6174F848-EF0F-1012-7BF7-283F964D09BE}"/>
          </ac:spMkLst>
        </pc:spChg>
      </pc:sldChg>
      <pc:sldChg chg="modSp mod modAnim">
        <pc:chgData name="Sue Jones" userId="03720153-0b1e-4fd6-bdb1-740a26b5804a" providerId="ADAL" clId="{427B8CC3-5F86-41AC-9B0C-04A9F9DD925D}" dt="2023-10-08T10:40:44.609" v="3836"/>
        <pc:sldMkLst>
          <pc:docMk/>
          <pc:sldMk cId="1194111369" sldId="477"/>
        </pc:sldMkLst>
        <pc:spChg chg="mod">
          <ac:chgData name="Sue Jones" userId="03720153-0b1e-4fd6-bdb1-740a26b5804a" providerId="ADAL" clId="{427B8CC3-5F86-41AC-9B0C-04A9F9DD925D}" dt="2023-10-08T09:12:24.394" v="1653" actId="20577"/>
          <ac:spMkLst>
            <pc:docMk/>
            <pc:sldMk cId="1194111369" sldId="477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9:10:50.767" v="1519" actId="1076"/>
          <ac:spMkLst>
            <pc:docMk/>
            <pc:sldMk cId="1194111369" sldId="477"/>
            <ac:spMk id="5" creationId="{1AF7699E-38EF-BA67-183B-E5976A2632B1}"/>
          </ac:spMkLst>
        </pc:spChg>
      </pc:sldChg>
      <pc:sldChg chg="modSp mod modAnim">
        <pc:chgData name="Sue Jones" userId="03720153-0b1e-4fd6-bdb1-740a26b5804a" providerId="ADAL" clId="{427B8CC3-5F86-41AC-9B0C-04A9F9DD925D}" dt="2023-10-08T10:40:59.306" v="3838"/>
        <pc:sldMkLst>
          <pc:docMk/>
          <pc:sldMk cId="2934486735" sldId="478"/>
        </pc:sldMkLst>
        <pc:spChg chg="mod">
          <ac:chgData name="Sue Jones" userId="03720153-0b1e-4fd6-bdb1-740a26b5804a" providerId="ADAL" clId="{427B8CC3-5F86-41AC-9B0C-04A9F9DD925D}" dt="2023-10-08T09:12:45.486" v="1656" actId="20577"/>
          <ac:spMkLst>
            <pc:docMk/>
            <pc:sldMk cId="2934486735" sldId="478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9:11:52.875" v="1626" actId="1076"/>
          <ac:spMkLst>
            <pc:docMk/>
            <pc:sldMk cId="2934486735" sldId="478"/>
            <ac:spMk id="5" creationId="{1AF7699E-38EF-BA67-183B-E5976A2632B1}"/>
          </ac:spMkLst>
        </pc:spChg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1017058995" sldId="479"/>
        </pc:sldMkLst>
      </pc:sldChg>
      <pc:sldChg chg="modSp mod modAnim">
        <pc:chgData name="Sue Jones" userId="03720153-0b1e-4fd6-bdb1-740a26b5804a" providerId="ADAL" clId="{427B8CC3-5F86-41AC-9B0C-04A9F9DD925D}" dt="2023-10-08T10:41:35.059" v="3876"/>
        <pc:sldMkLst>
          <pc:docMk/>
          <pc:sldMk cId="3963381908" sldId="480"/>
        </pc:sldMkLst>
        <pc:spChg chg="mod">
          <ac:chgData name="Sue Jones" userId="03720153-0b1e-4fd6-bdb1-740a26b5804a" providerId="ADAL" clId="{427B8CC3-5F86-41AC-9B0C-04A9F9DD925D}" dt="2023-10-08T10:41:28.344" v="3875" actId="20577"/>
          <ac:spMkLst>
            <pc:docMk/>
            <pc:sldMk cId="3963381908" sldId="480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8:56:16.804" v="97" actId="1076"/>
          <ac:spMkLst>
            <pc:docMk/>
            <pc:sldMk cId="3963381908" sldId="480"/>
            <ac:spMk id="5" creationId="{1AF7699E-38EF-BA67-183B-E5976A2632B1}"/>
          </ac:spMkLst>
        </pc:spChg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1965063798" sldId="481"/>
        </pc:sldMkLst>
      </pc:sldChg>
      <pc:sldChg chg="modSp mod modAnim">
        <pc:chgData name="Sue Jones" userId="03720153-0b1e-4fd6-bdb1-740a26b5804a" providerId="ADAL" clId="{427B8CC3-5F86-41AC-9B0C-04A9F9DD925D}" dt="2023-10-08T10:50:14.787" v="3939" actId="20577"/>
        <pc:sldMkLst>
          <pc:docMk/>
          <pc:sldMk cId="359565847" sldId="482"/>
        </pc:sldMkLst>
        <pc:spChg chg="mod">
          <ac:chgData name="Sue Jones" userId="03720153-0b1e-4fd6-bdb1-740a26b5804a" providerId="ADAL" clId="{427B8CC3-5F86-41AC-9B0C-04A9F9DD925D}" dt="2023-10-08T08:57:30.907" v="111" actId="1076"/>
          <ac:spMkLst>
            <pc:docMk/>
            <pc:sldMk cId="359565847" sldId="482"/>
            <ac:spMk id="2" creationId="{C5100AD1-74E6-254D-420D-3F769DC24F05}"/>
          </ac:spMkLst>
        </pc:spChg>
        <pc:spChg chg="mod">
          <ac:chgData name="Sue Jones" userId="03720153-0b1e-4fd6-bdb1-740a26b5804a" providerId="ADAL" clId="{427B8CC3-5F86-41AC-9B0C-04A9F9DD925D}" dt="2023-10-08T10:50:14.787" v="3939" actId="20577"/>
          <ac:spMkLst>
            <pc:docMk/>
            <pc:sldMk cId="359565847" sldId="482"/>
            <ac:spMk id="7" creationId="{234B5D09-D2E7-9E0C-A4FE-DC45C13B6AA6}"/>
          </ac:spMkLst>
        </pc:spChg>
      </pc:sldChg>
      <pc:sldChg chg="modSp add del mod">
        <pc:chgData name="Sue Jones" userId="03720153-0b1e-4fd6-bdb1-740a26b5804a" providerId="ADAL" clId="{427B8CC3-5F86-41AC-9B0C-04A9F9DD925D}" dt="2023-10-08T09:42:05.972" v="3511" actId="2696"/>
        <pc:sldMkLst>
          <pc:docMk/>
          <pc:sldMk cId="1409672248" sldId="484"/>
        </pc:sldMkLst>
        <pc:spChg chg="mod">
          <ac:chgData name="Sue Jones" userId="03720153-0b1e-4fd6-bdb1-740a26b5804a" providerId="ADAL" clId="{427B8CC3-5F86-41AC-9B0C-04A9F9DD925D}" dt="2023-10-08T09:34:50.411" v="3437" actId="27636"/>
          <ac:spMkLst>
            <pc:docMk/>
            <pc:sldMk cId="1409672248" sldId="484"/>
            <ac:spMk id="2" creationId="{15B50930-86C3-510C-953B-FF9518F20DB1}"/>
          </ac:spMkLst>
        </pc:spChg>
      </pc:sldChg>
      <pc:sldChg chg="modSp add mod">
        <pc:chgData name="Sue Jones" userId="03720153-0b1e-4fd6-bdb1-740a26b5804a" providerId="ADAL" clId="{427B8CC3-5F86-41AC-9B0C-04A9F9DD925D}" dt="2023-10-08T09:52:51.628" v="3633" actId="14100"/>
        <pc:sldMkLst>
          <pc:docMk/>
          <pc:sldMk cId="2170257698" sldId="484"/>
        </pc:sldMkLst>
        <pc:spChg chg="mod">
          <ac:chgData name="Sue Jones" userId="03720153-0b1e-4fd6-bdb1-740a26b5804a" providerId="ADAL" clId="{427B8CC3-5F86-41AC-9B0C-04A9F9DD925D}" dt="2023-10-08T09:52:32.790" v="3628" actId="1076"/>
          <ac:spMkLst>
            <pc:docMk/>
            <pc:sldMk cId="2170257698" sldId="484"/>
            <ac:spMk id="2" creationId="{15B50930-86C3-510C-953B-FF9518F20DB1}"/>
          </ac:spMkLst>
        </pc:spChg>
        <pc:spChg chg="mod">
          <ac:chgData name="Sue Jones" userId="03720153-0b1e-4fd6-bdb1-740a26b5804a" providerId="ADAL" clId="{427B8CC3-5F86-41AC-9B0C-04A9F9DD925D}" dt="2023-10-08T09:52:51.628" v="3633" actId="14100"/>
          <ac:spMkLst>
            <pc:docMk/>
            <pc:sldMk cId="2170257698" sldId="484"/>
            <ac:spMk id="3" creationId="{7D1DDA45-E97F-E636-2C12-C19A2BDA4612}"/>
          </ac:spMkLst>
        </pc:spChg>
      </pc:sldChg>
      <pc:sldChg chg="del">
        <pc:chgData name="Sue Jones" userId="03720153-0b1e-4fd6-bdb1-740a26b5804a" providerId="ADAL" clId="{427B8CC3-5F86-41AC-9B0C-04A9F9DD925D}" dt="2023-10-08T08:47:11.082" v="2" actId="47"/>
        <pc:sldMkLst>
          <pc:docMk/>
          <pc:sldMk cId="3253938218" sldId="484"/>
        </pc:sldMkLst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3601884591" sldId="487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630119708" sldId="490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64881469" sldId="496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74324916" sldId="498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12366121" sldId="499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572750369" sldId="500"/>
        </pc:sldMkLst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2002110730" sldId="502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1163358319" sldId="503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3555188835" sldId="504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3819107016" sldId="505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130323857" sldId="506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3492313707" sldId="507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477392780" sldId="509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120493538" sldId="510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095458922" sldId="512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1159332614" sldId="513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4129273318" sldId="515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1221321018" sldId="516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876579984" sldId="517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1211449020" sldId="519"/>
        </pc:sldMkLst>
      </pc:sldChg>
      <pc:sldChg chg="del">
        <pc:chgData name="Sue Jones" userId="03720153-0b1e-4fd6-bdb1-740a26b5804a" providerId="ADAL" clId="{427B8CC3-5F86-41AC-9B0C-04A9F9DD925D}" dt="2023-10-08T08:47:11.082" v="2" actId="47"/>
        <pc:sldMkLst>
          <pc:docMk/>
          <pc:sldMk cId="2270117127" sldId="520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990744055" sldId="521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2869286997" sldId="522"/>
        </pc:sldMkLst>
      </pc:sldChg>
      <pc:sldChg chg="del">
        <pc:chgData name="Sue Jones" userId="03720153-0b1e-4fd6-bdb1-740a26b5804a" providerId="ADAL" clId="{427B8CC3-5F86-41AC-9B0C-04A9F9DD925D}" dt="2023-10-08T08:47:01.049" v="0" actId="47"/>
        <pc:sldMkLst>
          <pc:docMk/>
          <pc:sldMk cId="2138510796" sldId="523"/>
        </pc:sldMkLst>
      </pc:sldChg>
      <pc:sldChg chg="del">
        <pc:chgData name="Sue Jones" userId="03720153-0b1e-4fd6-bdb1-740a26b5804a" providerId="ADAL" clId="{427B8CC3-5F86-41AC-9B0C-04A9F9DD925D}" dt="2023-10-08T08:47:01.049" v="0" actId="47"/>
        <pc:sldMkLst>
          <pc:docMk/>
          <pc:sldMk cId="2133821072" sldId="524"/>
        </pc:sldMkLst>
      </pc:sldChg>
      <pc:sldChg chg="del">
        <pc:chgData name="Sue Jones" userId="03720153-0b1e-4fd6-bdb1-740a26b5804a" providerId="ADAL" clId="{427B8CC3-5F86-41AC-9B0C-04A9F9DD925D}" dt="2023-10-08T08:47:01.049" v="0" actId="47"/>
        <pc:sldMkLst>
          <pc:docMk/>
          <pc:sldMk cId="2532418005" sldId="525"/>
        </pc:sldMkLst>
      </pc:sldChg>
      <pc:sldChg chg="del">
        <pc:chgData name="Sue Jones" userId="03720153-0b1e-4fd6-bdb1-740a26b5804a" providerId="ADAL" clId="{427B8CC3-5F86-41AC-9B0C-04A9F9DD925D}" dt="2023-10-08T08:47:05.917" v="1" actId="47"/>
        <pc:sldMkLst>
          <pc:docMk/>
          <pc:sldMk cId="3902673107" sldId="526"/>
        </pc:sldMkLst>
      </pc:sldChg>
      <pc:sldChg chg="del">
        <pc:chgData name="Sue Jones" userId="03720153-0b1e-4fd6-bdb1-740a26b5804a" providerId="ADAL" clId="{427B8CC3-5F86-41AC-9B0C-04A9F9DD925D}" dt="2023-10-08T08:47:37.650" v="3" actId="47"/>
        <pc:sldMkLst>
          <pc:docMk/>
          <pc:sldMk cId="3085541414" sldId="528"/>
        </pc:sldMkLst>
      </pc:sldChg>
      <pc:sldChg chg="modSp mod">
        <pc:chgData name="Sue Jones" userId="03720153-0b1e-4fd6-bdb1-740a26b5804a" providerId="ADAL" clId="{427B8CC3-5F86-41AC-9B0C-04A9F9DD925D}" dt="2023-10-08T08:50:27.206" v="38" actId="207"/>
        <pc:sldMkLst>
          <pc:docMk/>
          <pc:sldMk cId="3891665351" sldId="529"/>
        </pc:sldMkLst>
        <pc:spChg chg="mod">
          <ac:chgData name="Sue Jones" userId="03720153-0b1e-4fd6-bdb1-740a26b5804a" providerId="ADAL" clId="{427B8CC3-5F86-41AC-9B0C-04A9F9DD925D}" dt="2023-10-08T08:50:27.206" v="38" actId="207"/>
          <ac:spMkLst>
            <pc:docMk/>
            <pc:sldMk cId="3891665351" sldId="529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8:50:13.481" v="36" actId="2711"/>
          <ac:spMkLst>
            <pc:docMk/>
            <pc:sldMk cId="3891665351" sldId="529"/>
            <ac:spMk id="5" creationId="{1AF7699E-38EF-BA67-183B-E5976A2632B1}"/>
          </ac:spMkLst>
        </pc:spChg>
      </pc:sldChg>
      <pc:sldChg chg="modSp mod modAnim">
        <pc:chgData name="Sue Jones" userId="03720153-0b1e-4fd6-bdb1-740a26b5804a" providerId="ADAL" clId="{427B8CC3-5F86-41AC-9B0C-04A9F9DD925D}" dt="2023-10-08T10:48:32.941" v="3922"/>
        <pc:sldMkLst>
          <pc:docMk/>
          <pc:sldMk cId="2922878698" sldId="530"/>
        </pc:sldMkLst>
        <pc:spChg chg="mod">
          <ac:chgData name="Sue Jones" userId="03720153-0b1e-4fd6-bdb1-740a26b5804a" providerId="ADAL" clId="{427B8CC3-5F86-41AC-9B0C-04A9F9DD925D}" dt="2023-10-08T08:53:22.391" v="69" actId="1076"/>
          <ac:spMkLst>
            <pc:docMk/>
            <pc:sldMk cId="2922878698" sldId="530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9:47:07.919" v="3553" actId="1036"/>
          <ac:spMkLst>
            <pc:docMk/>
            <pc:sldMk cId="2922878698" sldId="530"/>
            <ac:spMk id="5" creationId="{1AF7699E-38EF-BA67-183B-E5976A2632B1}"/>
          </ac:spMkLst>
        </pc:spChg>
      </pc:sldChg>
      <pc:sldChg chg="modSp mod modAnim">
        <pc:chgData name="Sue Jones" userId="03720153-0b1e-4fd6-bdb1-740a26b5804a" providerId="ADAL" clId="{427B8CC3-5F86-41AC-9B0C-04A9F9DD925D}" dt="2023-10-08T10:41:10.415" v="3839"/>
        <pc:sldMkLst>
          <pc:docMk/>
          <pc:sldMk cId="3369277735" sldId="531"/>
        </pc:sldMkLst>
        <pc:spChg chg="mod">
          <ac:chgData name="Sue Jones" userId="03720153-0b1e-4fd6-bdb1-740a26b5804a" providerId="ADAL" clId="{427B8CC3-5F86-41AC-9B0C-04A9F9DD925D}" dt="2023-10-08T08:55:44.327" v="91" actId="1076"/>
          <ac:spMkLst>
            <pc:docMk/>
            <pc:sldMk cId="3369277735" sldId="531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8:55:41.288" v="90" actId="1076"/>
          <ac:spMkLst>
            <pc:docMk/>
            <pc:sldMk cId="3369277735" sldId="531"/>
            <ac:spMk id="5" creationId="{1AF7699E-38EF-BA67-183B-E5976A2632B1}"/>
          </ac:spMkLst>
        </pc:spChg>
      </pc:sldChg>
      <pc:sldChg chg="modSp add mod modAnim">
        <pc:chgData name="Sue Jones" userId="03720153-0b1e-4fd6-bdb1-740a26b5804a" providerId="ADAL" clId="{427B8CC3-5F86-41AC-9B0C-04A9F9DD925D}" dt="2023-10-08T10:48:43.880" v="3924"/>
        <pc:sldMkLst>
          <pc:docMk/>
          <pc:sldMk cId="623931436" sldId="533"/>
        </pc:sldMkLst>
        <pc:spChg chg="mod">
          <ac:chgData name="Sue Jones" userId="03720153-0b1e-4fd6-bdb1-740a26b5804a" providerId="ADAL" clId="{427B8CC3-5F86-41AC-9B0C-04A9F9DD925D}" dt="2023-10-08T10:37:04.236" v="3653" actId="20577"/>
          <ac:spMkLst>
            <pc:docMk/>
            <pc:sldMk cId="623931436" sldId="533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9:02:11.620" v="553" actId="1076"/>
          <ac:spMkLst>
            <pc:docMk/>
            <pc:sldMk cId="623931436" sldId="533"/>
            <ac:spMk id="5" creationId="{1AF7699E-38EF-BA67-183B-E5976A2632B1}"/>
          </ac:spMkLst>
        </pc:spChg>
      </pc:sldChg>
      <pc:sldChg chg="modSp add mod modAnim">
        <pc:chgData name="Sue Jones" userId="03720153-0b1e-4fd6-bdb1-740a26b5804a" providerId="ADAL" clId="{427B8CC3-5F86-41AC-9B0C-04A9F9DD925D}" dt="2023-10-08T10:48:56.403" v="3926"/>
        <pc:sldMkLst>
          <pc:docMk/>
          <pc:sldMk cId="3884857594" sldId="534"/>
        </pc:sldMkLst>
        <pc:spChg chg="mod">
          <ac:chgData name="Sue Jones" userId="03720153-0b1e-4fd6-bdb1-740a26b5804a" providerId="ADAL" clId="{427B8CC3-5F86-41AC-9B0C-04A9F9DD925D}" dt="2023-10-08T09:03:26.069" v="652" actId="20577"/>
          <ac:spMkLst>
            <pc:docMk/>
            <pc:sldMk cId="3884857594" sldId="534"/>
            <ac:spMk id="4" creationId="{6174F848-EF0F-1012-7BF7-283F964D09BE}"/>
          </ac:spMkLst>
        </pc:spChg>
        <pc:spChg chg="mod">
          <ac:chgData name="Sue Jones" userId="03720153-0b1e-4fd6-bdb1-740a26b5804a" providerId="ADAL" clId="{427B8CC3-5F86-41AC-9B0C-04A9F9DD925D}" dt="2023-10-08T09:02:19.892" v="558" actId="20577"/>
          <ac:spMkLst>
            <pc:docMk/>
            <pc:sldMk cId="3884857594" sldId="534"/>
            <ac:spMk id="5" creationId="{1AF7699E-38EF-BA67-183B-E5976A2632B1}"/>
          </ac:spMkLst>
        </pc:spChg>
      </pc:sldChg>
      <pc:sldChg chg="modSp add mod modAnim">
        <pc:chgData name="Sue Jones" userId="03720153-0b1e-4fd6-bdb1-740a26b5804a" providerId="ADAL" clId="{427B8CC3-5F86-41AC-9B0C-04A9F9DD925D}" dt="2023-10-08T10:39:39.790" v="3826"/>
        <pc:sldMkLst>
          <pc:docMk/>
          <pc:sldMk cId="232511941" sldId="535"/>
        </pc:sldMkLst>
        <pc:spChg chg="mod">
          <ac:chgData name="Sue Jones" userId="03720153-0b1e-4fd6-bdb1-740a26b5804a" providerId="ADAL" clId="{427B8CC3-5F86-41AC-9B0C-04A9F9DD925D}" dt="2023-10-08T09:47:35.129" v="3554" actId="20577"/>
          <ac:spMkLst>
            <pc:docMk/>
            <pc:sldMk cId="232511941" sldId="535"/>
            <ac:spMk id="4" creationId="{6174F848-EF0F-1012-7BF7-283F964D09BE}"/>
          </ac:spMkLst>
        </pc:spChg>
      </pc:sldChg>
      <pc:sldChg chg="modSp add mod modAnim">
        <pc:chgData name="Sue Jones" userId="03720153-0b1e-4fd6-bdb1-740a26b5804a" providerId="ADAL" clId="{427B8CC3-5F86-41AC-9B0C-04A9F9DD925D}" dt="2023-10-08T10:39:52.640" v="3827"/>
        <pc:sldMkLst>
          <pc:docMk/>
          <pc:sldMk cId="201348816" sldId="536"/>
        </pc:sldMkLst>
        <pc:spChg chg="mod">
          <ac:chgData name="Sue Jones" userId="03720153-0b1e-4fd6-bdb1-740a26b5804a" providerId="ADAL" clId="{427B8CC3-5F86-41AC-9B0C-04A9F9DD925D}" dt="2023-10-08T09:10:20.467" v="1515" actId="20577"/>
          <ac:spMkLst>
            <pc:docMk/>
            <pc:sldMk cId="201348816" sldId="536"/>
            <ac:spMk id="4" creationId="{6174F848-EF0F-1012-7BF7-283F964D09BE}"/>
          </ac:spMkLst>
        </pc:spChg>
      </pc:sldChg>
      <pc:sldChg chg="modSp add mod modAnim">
        <pc:chgData name="Sue Jones" userId="03720153-0b1e-4fd6-bdb1-740a26b5804a" providerId="ADAL" clId="{427B8CC3-5F86-41AC-9B0C-04A9F9DD925D}" dt="2023-10-08T10:42:13.447" v="3881" actId="20577"/>
        <pc:sldMkLst>
          <pc:docMk/>
          <pc:sldMk cId="368353628" sldId="537"/>
        </pc:sldMkLst>
        <pc:spChg chg="mod">
          <ac:chgData name="Sue Jones" userId="03720153-0b1e-4fd6-bdb1-740a26b5804a" providerId="ADAL" clId="{427B8CC3-5F86-41AC-9B0C-04A9F9DD925D}" dt="2023-10-08T10:42:13.447" v="3881" actId="20577"/>
          <ac:spMkLst>
            <pc:docMk/>
            <pc:sldMk cId="368353628" sldId="537"/>
            <ac:spMk id="7" creationId="{234B5D09-D2E7-9E0C-A4FE-DC45C13B6AA6}"/>
          </ac:spMkLst>
        </pc:spChg>
      </pc:sldChg>
      <pc:sldChg chg="delSp modSp add del mod">
        <pc:chgData name="Sue Jones" userId="03720153-0b1e-4fd6-bdb1-740a26b5804a" providerId="ADAL" clId="{427B8CC3-5F86-41AC-9B0C-04A9F9DD925D}" dt="2023-10-08T09:23:39.287" v="2140" actId="47"/>
        <pc:sldMkLst>
          <pc:docMk/>
          <pc:sldMk cId="2495294629" sldId="538"/>
        </pc:sldMkLst>
        <pc:spChg chg="del mod">
          <ac:chgData name="Sue Jones" userId="03720153-0b1e-4fd6-bdb1-740a26b5804a" providerId="ADAL" clId="{427B8CC3-5F86-41AC-9B0C-04A9F9DD925D}" dt="2023-10-08T09:23:38.432" v="2139"/>
          <ac:spMkLst>
            <pc:docMk/>
            <pc:sldMk cId="2495294629" sldId="538"/>
            <ac:spMk id="2" creationId="{C60A9CC7-3E20-E223-E248-7E47B224A4BE}"/>
          </ac:spMkLst>
        </pc:spChg>
      </pc:sldChg>
      <pc:sldChg chg="modSp add mod ord modAnim">
        <pc:chgData name="Sue Jones" userId="03720153-0b1e-4fd6-bdb1-740a26b5804a" providerId="ADAL" clId="{427B8CC3-5F86-41AC-9B0C-04A9F9DD925D}" dt="2023-10-08T10:43:27.815" v="3889"/>
        <pc:sldMkLst>
          <pc:docMk/>
          <pc:sldMk cId="3110161141" sldId="538"/>
        </pc:sldMkLst>
        <pc:spChg chg="mod">
          <ac:chgData name="Sue Jones" userId="03720153-0b1e-4fd6-bdb1-740a26b5804a" providerId="ADAL" clId="{427B8CC3-5F86-41AC-9B0C-04A9F9DD925D}" dt="2023-10-08T09:50:27.001" v="3583" actId="1076"/>
          <ac:spMkLst>
            <pc:docMk/>
            <pc:sldMk cId="3110161141" sldId="538"/>
            <ac:spMk id="2" creationId="{C5100AD1-74E6-254D-420D-3F769DC24F05}"/>
          </ac:spMkLst>
        </pc:spChg>
        <pc:spChg chg="mod">
          <ac:chgData name="Sue Jones" userId="03720153-0b1e-4fd6-bdb1-740a26b5804a" providerId="ADAL" clId="{427B8CC3-5F86-41AC-9B0C-04A9F9DD925D}" dt="2023-10-08T09:26:01.920" v="2590" actId="20577"/>
          <ac:spMkLst>
            <pc:docMk/>
            <pc:sldMk cId="3110161141" sldId="538"/>
            <ac:spMk id="7" creationId="{234B5D09-D2E7-9E0C-A4FE-DC45C13B6AA6}"/>
          </ac:spMkLst>
        </pc:spChg>
      </pc:sldChg>
      <pc:sldChg chg="modSp add mod ord modAnim">
        <pc:chgData name="Sue Jones" userId="03720153-0b1e-4fd6-bdb1-740a26b5804a" providerId="ADAL" clId="{427B8CC3-5F86-41AC-9B0C-04A9F9DD925D}" dt="2023-10-08T10:51:09.436" v="3988" actId="20577"/>
        <pc:sldMkLst>
          <pc:docMk/>
          <pc:sldMk cId="2294522337" sldId="539"/>
        </pc:sldMkLst>
        <pc:spChg chg="mod">
          <ac:chgData name="Sue Jones" userId="03720153-0b1e-4fd6-bdb1-740a26b5804a" providerId="ADAL" clId="{427B8CC3-5F86-41AC-9B0C-04A9F9DD925D}" dt="2023-10-08T10:51:09.436" v="3988" actId="20577"/>
          <ac:spMkLst>
            <pc:docMk/>
            <pc:sldMk cId="2294522337" sldId="539"/>
            <ac:spMk id="7" creationId="{234B5D09-D2E7-9E0C-A4FE-DC45C13B6AA6}"/>
          </ac:spMkLst>
        </pc:spChg>
      </pc:sldChg>
      <pc:sldChg chg="addSp delSp modSp add mod ord">
        <pc:chgData name="Sue Jones" userId="03720153-0b1e-4fd6-bdb1-740a26b5804a" providerId="ADAL" clId="{427B8CC3-5F86-41AC-9B0C-04A9F9DD925D}" dt="2023-10-08T10:40:27.173" v="3834"/>
        <pc:sldMkLst>
          <pc:docMk/>
          <pc:sldMk cId="827105281" sldId="540"/>
        </pc:sldMkLst>
        <pc:spChg chg="mod">
          <ac:chgData name="Sue Jones" userId="03720153-0b1e-4fd6-bdb1-740a26b5804a" providerId="ADAL" clId="{427B8CC3-5F86-41AC-9B0C-04A9F9DD925D}" dt="2023-10-08T09:27:23.279" v="2687" actId="1035"/>
          <ac:spMkLst>
            <pc:docMk/>
            <pc:sldMk cId="827105281" sldId="540"/>
            <ac:spMk id="2" creationId="{C5100AD1-74E6-254D-420D-3F769DC24F05}"/>
          </ac:spMkLst>
        </pc:spChg>
        <pc:spChg chg="del">
          <ac:chgData name="Sue Jones" userId="03720153-0b1e-4fd6-bdb1-740a26b5804a" providerId="ADAL" clId="{427B8CC3-5F86-41AC-9B0C-04A9F9DD925D}" dt="2023-10-08T09:27:01.520" v="2681" actId="478"/>
          <ac:spMkLst>
            <pc:docMk/>
            <pc:sldMk cId="827105281" sldId="540"/>
            <ac:spMk id="7" creationId="{234B5D09-D2E7-9E0C-A4FE-DC45C13B6AA6}"/>
          </ac:spMkLst>
        </pc:spChg>
        <pc:picChg chg="add mod">
          <ac:chgData name="Sue Jones" userId="03720153-0b1e-4fd6-bdb1-740a26b5804a" providerId="ADAL" clId="{427B8CC3-5F86-41AC-9B0C-04A9F9DD925D}" dt="2023-10-08T09:27:17.649" v="2685" actId="1076"/>
          <ac:picMkLst>
            <pc:docMk/>
            <pc:sldMk cId="827105281" sldId="540"/>
            <ac:picMk id="4" creationId="{E0356DFE-D618-658D-2E9D-2DF2908E068F}"/>
          </ac:picMkLst>
        </pc:picChg>
      </pc:sldChg>
      <pc:sldChg chg="modSp add mod ord modAnim">
        <pc:chgData name="Sue Jones" userId="03720153-0b1e-4fd6-bdb1-740a26b5804a" providerId="ADAL" clId="{427B8CC3-5F86-41AC-9B0C-04A9F9DD925D}" dt="2023-10-08T10:43:17.075" v="3887"/>
        <pc:sldMkLst>
          <pc:docMk/>
          <pc:sldMk cId="2796464785" sldId="541"/>
        </pc:sldMkLst>
        <pc:spChg chg="mod">
          <ac:chgData name="Sue Jones" userId="03720153-0b1e-4fd6-bdb1-740a26b5804a" providerId="ADAL" clId="{427B8CC3-5F86-41AC-9B0C-04A9F9DD925D}" dt="2023-10-08T09:51:24.359" v="3598" actId="20577"/>
          <ac:spMkLst>
            <pc:docMk/>
            <pc:sldMk cId="2796464785" sldId="541"/>
            <ac:spMk id="7" creationId="{234B5D09-D2E7-9E0C-A4FE-DC45C13B6AA6}"/>
          </ac:spMkLst>
        </pc:spChg>
      </pc:sldChg>
      <pc:sldChg chg="addSp delSp modSp add mod delAnim">
        <pc:chgData name="Sue Jones" userId="03720153-0b1e-4fd6-bdb1-740a26b5804a" providerId="ADAL" clId="{427B8CC3-5F86-41AC-9B0C-04A9F9DD925D}" dt="2023-10-08T11:11:25.421" v="4033" actId="14100"/>
        <pc:sldMkLst>
          <pc:docMk/>
          <pc:sldMk cId="3007974892" sldId="542"/>
        </pc:sldMkLst>
        <pc:spChg chg="mod">
          <ac:chgData name="Sue Jones" userId="03720153-0b1e-4fd6-bdb1-740a26b5804a" providerId="ADAL" clId="{427B8CC3-5F86-41AC-9B0C-04A9F9DD925D}" dt="2023-10-08T11:09:59.608" v="4010" actId="1076"/>
          <ac:spMkLst>
            <pc:docMk/>
            <pc:sldMk cId="3007974892" sldId="542"/>
            <ac:spMk id="2" creationId="{C5100AD1-74E6-254D-420D-3F769DC24F05}"/>
          </ac:spMkLst>
        </pc:spChg>
        <pc:spChg chg="del">
          <ac:chgData name="Sue Jones" userId="03720153-0b1e-4fd6-bdb1-740a26b5804a" providerId="ADAL" clId="{427B8CC3-5F86-41AC-9B0C-04A9F9DD925D}" dt="2023-10-08T11:06:47.412" v="3990" actId="478"/>
          <ac:spMkLst>
            <pc:docMk/>
            <pc:sldMk cId="3007974892" sldId="542"/>
            <ac:spMk id="7" creationId="{234B5D09-D2E7-9E0C-A4FE-DC45C13B6AA6}"/>
          </ac:spMkLst>
        </pc:spChg>
        <pc:picChg chg="add mod modCrop">
          <ac:chgData name="Sue Jones" userId="03720153-0b1e-4fd6-bdb1-740a26b5804a" providerId="ADAL" clId="{427B8CC3-5F86-41AC-9B0C-04A9F9DD925D}" dt="2023-10-08T11:11:25.421" v="4033" actId="14100"/>
          <ac:picMkLst>
            <pc:docMk/>
            <pc:sldMk cId="3007974892" sldId="542"/>
            <ac:picMk id="4" creationId="{31FA9FBB-53CD-A8D6-6C0F-7BFD7ACD2934}"/>
          </ac:picMkLst>
        </pc:picChg>
      </pc:sldChg>
      <pc:sldChg chg="addSp modSp add mod">
        <pc:chgData name="Sue Jones" userId="03720153-0b1e-4fd6-bdb1-740a26b5804a" providerId="ADAL" clId="{427B8CC3-5F86-41AC-9B0C-04A9F9DD925D}" dt="2023-10-08T11:10:05.004" v="4018" actId="20577"/>
        <pc:sldMkLst>
          <pc:docMk/>
          <pc:sldMk cId="1151614065" sldId="543"/>
        </pc:sldMkLst>
        <pc:spChg chg="mod">
          <ac:chgData name="Sue Jones" userId="03720153-0b1e-4fd6-bdb1-740a26b5804a" providerId="ADAL" clId="{427B8CC3-5F86-41AC-9B0C-04A9F9DD925D}" dt="2023-10-08T11:10:05.004" v="4018" actId="20577"/>
          <ac:spMkLst>
            <pc:docMk/>
            <pc:sldMk cId="1151614065" sldId="543"/>
            <ac:spMk id="2" creationId="{C5100AD1-74E6-254D-420D-3F769DC24F05}"/>
          </ac:spMkLst>
        </pc:spChg>
        <pc:picChg chg="add mod">
          <ac:chgData name="Sue Jones" userId="03720153-0b1e-4fd6-bdb1-740a26b5804a" providerId="ADAL" clId="{427B8CC3-5F86-41AC-9B0C-04A9F9DD925D}" dt="2023-10-08T11:08:35.036" v="3998" actId="1076"/>
          <ac:picMkLst>
            <pc:docMk/>
            <pc:sldMk cId="1151614065" sldId="543"/>
            <ac:picMk id="4" creationId="{AD2BDB20-1969-1A3C-1ED6-411896A7E625}"/>
          </ac:picMkLst>
        </pc:picChg>
      </pc:sldChg>
      <pc:sldChg chg="addSp delSp modSp add mod">
        <pc:chgData name="Sue Jones" userId="03720153-0b1e-4fd6-bdb1-740a26b5804a" providerId="ADAL" clId="{427B8CC3-5F86-41AC-9B0C-04A9F9DD925D}" dt="2023-10-08T11:10:56.741" v="4029" actId="14100"/>
        <pc:sldMkLst>
          <pc:docMk/>
          <pc:sldMk cId="1882219676" sldId="544"/>
        </pc:sldMkLst>
        <pc:spChg chg="mod">
          <ac:chgData name="Sue Jones" userId="03720153-0b1e-4fd6-bdb1-740a26b5804a" providerId="ADAL" clId="{427B8CC3-5F86-41AC-9B0C-04A9F9DD925D}" dt="2023-10-08T11:10:14.577" v="4026" actId="20577"/>
          <ac:spMkLst>
            <pc:docMk/>
            <pc:sldMk cId="1882219676" sldId="544"/>
            <ac:spMk id="2" creationId="{C5100AD1-74E6-254D-420D-3F769DC24F05}"/>
          </ac:spMkLst>
        </pc:spChg>
        <pc:picChg chg="del">
          <ac:chgData name="Sue Jones" userId="03720153-0b1e-4fd6-bdb1-740a26b5804a" providerId="ADAL" clId="{427B8CC3-5F86-41AC-9B0C-04A9F9DD925D}" dt="2023-10-08T11:09:18.194" v="4000" actId="478"/>
          <ac:picMkLst>
            <pc:docMk/>
            <pc:sldMk cId="1882219676" sldId="544"/>
            <ac:picMk id="4" creationId="{AD2BDB20-1969-1A3C-1ED6-411896A7E625}"/>
          </ac:picMkLst>
        </pc:picChg>
        <pc:picChg chg="add mod">
          <ac:chgData name="Sue Jones" userId="03720153-0b1e-4fd6-bdb1-740a26b5804a" providerId="ADAL" clId="{427B8CC3-5F86-41AC-9B0C-04A9F9DD925D}" dt="2023-10-08T11:10:56.741" v="4029" actId="14100"/>
          <ac:picMkLst>
            <pc:docMk/>
            <pc:sldMk cId="1882219676" sldId="544"/>
            <ac:picMk id="5" creationId="{799E6FCC-33CB-9BA5-3E8C-FFEF3AB41FEC}"/>
          </ac:picMkLst>
        </pc:picChg>
      </pc:sldChg>
    </pc:docChg>
  </pc:docChgLst>
  <pc:docChgLst>
    <pc:chgData name="Jim Taylor" userId="S::jim@ibms.org::931c35fb-f9ba-4fb4-a7e8-2ec775b45ed3" providerId="AD" clId="Web-{EAB5F004-A835-6A73-7241-DA7EFE19DE7A}"/>
    <pc:docChg chg="modSld">
      <pc:chgData name="Jim Taylor" userId="S::jim@ibms.org::931c35fb-f9ba-4fb4-a7e8-2ec775b45ed3" providerId="AD" clId="Web-{EAB5F004-A835-6A73-7241-DA7EFE19DE7A}" dt="2024-05-14T09:59:44.663" v="0"/>
      <pc:docMkLst>
        <pc:docMk/>
      </pc:docMkLst>
      <pc:sldChg chg="modSp">
        <pc:chgData name="Jim Taylor" userId="S::jim@ibms.org::931c35fb-f9ba-4fb4-a7e8-2ec775b45ed3" providerId="AD" clId="Web-{EAB5F004-A835-6A73-7241-DA7EFE19DE7A}" dt="2024-05-14T09:59:44.663" v="0"/>
        <pc:sldMkLst>
          <pc:docMk/>
          <pc:sldMk cId="623931436" sldId="533"/>
        </pc:sldMkLst>
        <pc:spChg chg="mod">
          <ac:chgData name="Jim Taylor" userId="S::jim@ibms.org::931c35fb-f9ba-4fb4-a7e8-2ec775b45ed3" providerId="AD" clId="Web-{EAB5F004-A835-6A73-7241-DA7EFE19DE7A}" dt="2024-05-14T09:59:44.663" v="0"/>
          <ac:spMkLst>
            <pc:docMk/>
            <pc:sldMk cId="623931436" sldId="533"/>
            <ac:spMk id="4" creationId="{6174F848-EF0F-1012-7BF7-283F964D09BE}"/>
          </ac:spMkLst>
        </pc:spChg>
      </pc:sldChg>
      <pc:sldChg chg="modSp">
        <pc:chgData name="Jim Taylor" userId="S::jim@ibms.org::931c35fb-f9ba-4fb4-a7e8-2ec775b45ed3" providerId="AD" clId="Web-{EAB5F004-A835-6A73-7241-DA7EFE19DE7A}" dt="2024-05-14T09:59:44.663" v="0"/>
        <pc:sldMkLst>
          <pc:docMk/>
          <pc:sldMk cId="3110161141" sldId="538"/>
        </pc:sldMkLst>
        <pc:spChg chg="mod">
          <ac:chgData name="Jim Taylor" userId="S::jim@ibms.org::931c35fb-f9ba-4fb4-a7e8-2ec775b45ed3" providerId="AD" clId="Web-{EAB5F004-A835-6A73-7241-DA7EFE19DE7A}" dt="2024-05-14T09:59:44.663" v="0"/>
          <ac:spMkLst>
            <pc:docMk/>
            <pc:sldMk cId="3110161141" sldId="538"/>
            <ac:spMk id="7" creationId="{234B5D09-D2E7-9E0C-A4FE-DC45C13B6AA6}"/>
          </ac:spMkLst>
        </pc:spChg>
      </pc:sldChg>
    </pc:docChg>
  </pc:docChgLst>
  <pc:docChgLst>
    <pc:chgData name="Sue Jones" userId="03720153-0b1e-4fd6-bdb1-740a26b5804a" providerId="ADAL" clId="{FEF25853-F3EB-4EC5-805A-6A4D6E877ECE}"/>
    <pc:docChg chg="delSld modSld">
      <pc:chgData name="Sue Jones" userId="03720153-0b1e-4fd6-bdb1-740a26b5804a" providerId="ADAL" clId="{FEF25853-F3EB-4EC5-805A-6A4D6E877ECE}" dt="2023-11-29T11:16:09.635" v="124" actId="47"/>
      <pc:docMkLst>
        <pc:docMk/>
      </pc:docMkLst>
      <pc:sldChg chg="modSp mod">
        <pc:chgData name="Sue Jones" userId="03720153-0b1e-4fd6-bdb1-740a26b5804a" providerId="ADAL" clId="{FEF25853-F3EB-4EC5-805A-6A4D6E877ECE}" dt="2023-11-27T15:15:44.645" v="115" actId="20577"/>
        <pc:sldMkLst>
          <pc:docMk/>
          <pc:sldMk cId="3653376402" sldId="295"/>
        </pc:sldMkLst>
        <pc:spChg chg="mod">
          <ac:chgData name="Sue Jones" userId="03720153-0b1e-4fd6-bdb1-740a26b5804a" providerId="ADAL" clId="{FEF25853-F3EB-4EC5-805A-6A4D6E877ECE}" dt="2023-11-27T15:15:44.645" v="115" actId="20577"/>
          <ac:spMkLst>
            <pc:docMk/>
            <pc:sldMk cId="3653376402" sldId="295"/>
            <ac:spMk id="8" creationId="{CC83A9D8-A72A-4E9E-A3EB-97926F2D125F}"/>
          </ac:spMkLst>
        </pc:spChg>
        <pc:picChg chg="mod">
          <ac:chgData name="Sue Jones" userId="03720153-0b1e-4fd6-bdb1-740a26b5804a" providerId="ADAL" clId="{FEF25853-F3EB-4EC5-805A-6A4D6E877ECE}" dt="2023-11-27T15:15:39.826" v="109" actId="1076"/>
          <ac:picMkLst>
            <pc:docMk/>
            <pc:sldMk cId="3653376402" sldId="295"/>
            <ac:picMk id="3074" creationId="{6F0647BB-57F9-B0DB-072B-0986BCE04A99}"/>
          </ac:picMkLst>
        </pc:picChg>
      </pc:sldChg>
      <pc:sldChg chg="del">
        <pc:chgData name="Sue Jones" userId="03720153-0b1e-4fd6-bdb1-740a26b5804a" providerId="ADAL" clId="{FEF25853-F3EB-4EC5-805A-6A4D6E877ECE}" dt="2023-11-29T11:16:09.635" v="124" actId="47"/>
        <pc:sldMkLst>
          <pc:docMk/>
          <pc:sldMk cId="740515479" sldId="392"/>
        </pc:sldMkLst>
      </pc:sldChg>
      <pc:sldChg chg="modSp modAnim">
        <pc:chgData name="Sue Jones" userId="03720153-0b1e-4fd6-bdb1-740a26b5804a" providerId="ADAL" clId="{FEF25853-F3EB-4EC5-805A-6A4D6E877ECE}" dt="2023-11-27T15:14:55.327" v="105" actId="255"/>
        <pc:sldMkLst>
          <pc:docMk/>
          <pc:sldMk cId="3963381908" sldId="480"/>
        </pc:sldMkLst>
        <pc:spChg chg="mod">
          <ac:chgData name="Sue Jones" userId="03720153-0b1e-4fd6-bdb1-740a26b5804a" providerId="ADAL" clId="{FEF25853-F3EB-4EC5-805A-6A4D6E877ECE}" dt="2023-11-27T15:14:55.327" v="105" actId="255"/>
          <ac:spMkLst>
            <pc:docMk/>
            <pc:sldMk cId="3963381908" sldId="480"/>
            <ac:spMk id="4" creationId="{6174F848-EF0F-1012-7BF7-283F964D09BE}"/>
          </ac:spMkLst>
        </pc:spChg>
      </pc:sldChg>
      <pc:sldChg chg="modSp mod">
        <pc:chgData name="Sue Jones" userId="03720153-0b1e-4fd6-bdb1-740a26b5804a" providerId="ADAL" clId="{FEF25853-F3EB-4EC5-805A-6A4D6E877ECE}" dt="2023-11-27T15:15:09.776" v="106" actId="1076"/>
        <pc:sldMkLst>
          <pc:docMk/>
          <pc:sldMk cId="359565847" sldId="482"/>
        </pc:sldMkLst>
        <pc:spChg chg="mod">
          <ac:chgData name="Sue Jones" userId="03720153-0b1e-4fd6-bdb1-740a26b5804a" providerId="ADAL" clId="{FEF25853-F3EB-4EC5-805A-6A4D6E877ECE}" dt="2023-11-27T15:15:09.776" v="106" actId="1076"/>
          <ac:spMkLst>
            <pc:docMk/>
            <pc:sldMk cId="359565847" sldId="482"/>
            <ac:spMk id="7" creationId="{234B5D09-D2E7-9E0C-A4FE-DC45C13B6AA6}"/>
          </ac:spMkLst>
        </pc:spChg>
      </pc:sldChg>
      <pc:sldChg chg="modSp">
        <pc:chgData name="Sue Jones" userId="03720153-0b1e-4fd6-bdb1-740a26b5804a" providerId="ADAL" clId="{FEF25853-F3EB-4EC5-805A-6A4D6E877ECE}" dt="2023-11-27T15:13:45.587" v="61" actId="20577"/>
        <pc:sldMkLst>
          <pc:docMk/>
          <pc:sldMk cId="3369277735" sldId="531"/>
        </pc:sldMkLst>
        <pc:spChg chg="mod">
          <ac:chgData name="Sue Jones" userId="03720153-0b1e-4fd6-bdb1-740a26b5804a" providerId="ADAL" clId="{FEF25853-F3EB-4EC5-805A-6A4D6E877ECE}" dt="2023-11-27T15:13:45.587" v="61" actId="20577"/>
          <ac:spMkLst>
            <pc:docMk/>
            <pc:sldMk cId="3369277735" sldId="531"/>
            <ac:spMk id="4" creationId="{6174F848-EF0F-1012-7BF7-283F964D09BE}"/>
          </ac:spMkLst>
        </pc:spChg>
      </pc:sldChg>
      <pc:sldChg chg="modSp del mod">
        <pc:chgData name="Sue Jones" userId="03720153-0b1e-4fd6-bdb1-740a26b5804a" providerId="ADAL" clId="{FEF25853-F3EB-4EC5-805A-6A4D6E877ECE}" dt="2023-11-27T15:12:51.016" v="49" actId="47"/>
        <pc:sldMkLst>
          <pc:docMk/>
          <pc:sldMk cId="232511941" sldId="535"/>
        </pc:sldMkLst>
        <pc:spChg chg="mod">
          <ac:chgData name="Sue Jones" userId="03720153-0b1e-4fd6-bdb1-740a26b5804a" providerId="ADAL" clId="{FEF25853-F3EB-4EC5-805A-6A4D6E877ECE}" dt="2023-11-27T15:11:52.133" v="37" actId="21"/>
          <ac:spMkLst>
            <pc:docMk/>
            <pc:sldMk cId="232511941" sldId="535"/>
            <ac:spMk id="4" creationId="{6174F848-EF0F-1012-7BF7-283F964D09BE}"/>
          </ac:spMkLst>
        </pc:spChg>
      </pc:sldChg>
      <pc:sldChg chg="modSp mod modAnim">
        <pc:chgData name="Sue Jones" userId="03720153-0b1e-4fd6-bdb1-740a26b5804a" providerId="ADAL" clId="{FEF25853-F3EB-4EC5-805A-6A4D6E877ECE}" dt="2023-11-27T15:12:42.884" v="48" actId="113"/>
        <pc:sldMkLst>
          <pc:docMk/>
          <pc:sldMk cId="201348816" sldId="536"/>
        </pc:sldMkLst>
        <pc:spChg chg="mod">
          <ac:chgData name="Sue Jones" userId="03720153-0b1e-4fd6-bdb1-740a26b5804a" providerId="ADAL" clId="{FEF25853-F3EB-4EC5-805A-6A4D6E877ECE}" dt="2023-11-27T15:11:45.520" v="36" actId="1076"/>
          <ac:spMkLst>
            <pc:docMk/>
            <pc:sldMk cId="201348816" sldId="536"/>
            <ac:spMk id="2" creationId="{C60A9CC7-3E20-E223-E248-7E47B224A4BE}"/>
          </ac:spMkLst>
        </pc:spChg>
        <pc:spChg chg="mod">
          <ac:chgData name="Sue Jones" userId="03720153-0b1e-4fd6-bdb1-740a26b5804a" providerId="ADAL" clId="{FEF25853-F3EB-4EC5-805A-6A4D6E877ECE}" dt="2023-11-27T15:12:42.884" v="48" actId="113"/>
          <ac:spMkLst>
            <pc:docMk/>
            <pc:sldMk cId="201348816" sldId="536"/>
            <ac:spMk id="4" creationId="{6174F848-EF0F-1012-7BF7-283F964D09BE}"/>
          </ac:spMkLst>
        </pc:spChg>
      </pc:sldChg>
      <pc:sldChg chg="modSp">
        <pc:chgData name="Sue Jones" userId="03720153-0b1e-4fd6-bdb1-740a26b5804a" providerId="ADAL" clId="{FEF25853-F3EB-4EC5-805A-6A4D6E877ECE}" dt="2023-11-27T15:17:59.467" v="123" actId="20577"/>
        <pc:sldMkLst>
          <pc:docMk/>
          <pc:sldMk cId="2796464785" sldId="541"/>
        </pc:sldMkLst>
        <pc:spChg chg="mod">
          <ac:chgData name="Sue Jones" userId="03720153-0b1e-4fd6-bdb1-740a26b5804a" providerId="ADAL" clId="{FEF25853-F3EB-4EC5-805A-6A4D6E877ECE}" dt="2023-11-27T15:17:59.467" v="123" actId="20577"/>
          <ac:spMkLst>
            <pc:docMk/>
            <pc:sldMk cId="2796464785" sldId="541"/>
            <ac:spMk id="7" creationId="{234B5D09-D2E7-9E0C-A4FE-DC45C13B6A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89518" cy="4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993" y="1"/>
            <a:ext cx="2889518" cy="4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385"/>
            <a:ext cx="2889518" cy="4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993" y="9428385"/>
            <a:ext cx="2889518" cy="4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CC5426C-7931-4116-ABA7-2D3A7100C7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372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FD8AA-EB05-4824-96CA-C44D8FDC3046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EE2F8-230A-440E-99B4-BC5A56C50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61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1A54-4F86-B1E2-3309-FFC568F4E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186" y="2235200"/>
            <a:ext cx="8237656" cy="2387600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073E87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3225C-797D-D284-69B8-87C93696F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186" y="4714875"/>
            <a:ext cx="8237656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44546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86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07DBA-F7F5-959B-5532-77DDB5B2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F8A89-54BE-4C8A-7AE6-B6DB971A2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0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F6BE1-654E-F836-9BB2-4960453B7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27" y="1709738"/>
            <a:ext cx="8213487" cy="2852737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348F5-712D-93E9-1032-E4558DED2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327" y="4589463"/>
            <a:ext cx="8213487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6156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6E4B-A5BF-B8B7-891B-98F3D1D84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E404F-E5E0-A8C3-1D53-979FC47759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3242" y="1825625"/>
            <a:ext cx="403255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46738-3205-AFF6-E251-E379F6F36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404061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71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A240-D486-D2AB-C196-34855CA54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648" y="365125"/>
            <a:ext cx="616313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72608-0E21-58AD-68F7-8C7929460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214" y="1681163"/>
            <a:ext cx="4039761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937D3F-614B-5138-329B-BC4ECF72A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214" y="2505074"/>
            <a:ext cx="4039761" cy="40528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16E25-0C39-8BB3-DE7C-8AFE3EA0F4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4055636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ABDB83-B619-F85F-413A-12A22EC34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4"/>
            <a:ext cx="4055636" cy="4052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73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4111F-28A9-D554-966C-9A03CF4DF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3594" y="365125"/>
            <a:ext cx="617924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266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64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2167-2643-DD69-D050-E6BDBB829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42" y="1562939"/>
            <a:ext cx="3116571" cy="1024686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47366-9819-9EDF-0D79-F23BDEE01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394763"/>
            <a:ext cx="4792970" cy="6004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80A86-5814-EADF-7999-1D088C3CE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242" y="2587625"/>
            <a:ext cx="311657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236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1F360-89F0-DF4A-FFE4-8C1383F45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7" y="378650"/>
            <a:ext cx="4817140" cy="602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556444-34EC-3A02-193B-FEBDFBCE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28" y="1562939"/>
            <a:ext cx="3104486" cy="1024686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B675477-779A-F827-AB40-FC4D85950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5328" y="2587625"/>
            <a:ext cx="310448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207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02890FB-784D-1DFE-3473-A8509961B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755234"/>
            <a:ext cx="6858000" cy="52152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073E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90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B4DFC-0A2D-E16A-7A1E-0AA11BDB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622" y="116632"/>
            <a:ext cx="61711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47A74-1010-23F9-2CEC-731F382BC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186" y="1825625"/>
            <a:ext cx="8233628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8685E-1B45-6324-2CC5-61CCD2B358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/>
          <a:stretch/>
        </p:blipFill>
        <p:spPr>
          <a:xfrm>
            <a:off x="-1" y="105656"/>
            <a:ext cx="2231619" cy="155505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4985758-21D9-25BC-C94A-DA420EF0131B}"/>
              </a:ext>
            </a:extLst>
          </p:cNvPr>
          <p:cNvGrpSpPr/>
          <p:nvPr userDrawn="1"/>
        </p:nvGrpSpPr>
        <p:grpSpPr>
          <a:xfrm flipH="1">
            <a:off x="6620525" y="4683619"/>
            <a:ext cx="3073913" cy="2777054"/>
            <a:chOff x="-275071" y="4672206"/>
            <a:chExt cx="3073913" cy="2777054"/>
          </a:xfrm>
        </p:grpSpPr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id="{1342C184-9134-B33E-AB8E-E81F0D9A3059}"/>
                </a:ext>
              </a:extLst>
            </p:cNvPr>
            <p:cNvSpPr/>
            <p:nvPr userDrawn="1"/>
          </p:nvSpPr>
          <p:spPr>
            <a:xfrm>
              <a:off x="-275071" y="6285470"/>
              <a:ext cx="883142" cy="761329"/>
            </a:xfrm>
            <a:prstGeom prst="hexagon">
              <a:avLst/>
            </a:prstGeom>
            <a:solidFill>
              <a:srgbClr val="30A4DC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69378D18-7863-B0A7-BC78-BEFA051ABAF5}"/>
                </a:ext>
              </a:extLst>
            </p:cNvPr>
            <p:cNvSpPr/>
            <p:nvPr userDrawn="1"/>
          </p:nvSpPr>
          <p:spPr>
            <a:xfrm>
              <a:off x="-275071" y="5478268"/>
              <a:ext cx="883142" cy="761329"/>
            </a:xfrm>
            <a:prstGeom prst="hexagon">
              <a:avLst/>
            </a:prstGeom>
            <a:solidFill>
              <a:srgbClr val="073E8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F9B07835-6652-1CF3-0AE0-74185C7EF734}"/>
                </a:ext>
              </a:extLst>
            </p:cNvPr>
            <p:cNvSpPr/>
            <p:nvPr userDrawn="1"/>
          </p:nvSpPr>
          <p:spPr>
            <a:xfrm>
              <a:off x="455186" y="5881161"/>
              <a:ext cx="883142" cy="761329"/>
            </a:xfrm>
            <a:prstGeom prst="hexagon">
              <a:avLst/>
            </a:prstGeom>
            <a:solidFill>
              <a:srgbClr val="91A2B9">
                <a:alpha val="40000"/>
              </a:srgb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Hexagon 25">
              <a:extLst>
                <a:ext uri="{FF2B5EF4-FFF2-40B4-BE49-F238E27FC236}">
                  <a16:creationId xmlns:a16="http://schemas.microsoft.com/office/drawing/2014/main" id="{FB45AE9F-0768-B34E-DA76-C1F0052027A4}"/>
                </a:ext>
              </a:extLst>
            </p:cNvPr>
            <p:cNvSpPr/>
            <p:nvPr userDrawn="1"/>
          </p:nvSpPr>
          <p:spPr>
            <a:xfrm>
              <a:off x="1185443" y="6285471"/>
              <a:ext cx="883142" cy="761329"/>
            </a:xfrm>
            <a:prstGeom prst="hexagon">
              <a:avLst/>
            </a:prstGeom>
            <a:solidFill>
              <a:srgbClr val="44546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Hexagon 26">
              <a:extLst>
                <a:ext uri="{FF2B5EF4-FFF2-40B4-BE49-F238E27FC236}">
                  <a16:creationId xmlns:a16="http://schemas.microsoft.com/office/drawing/2014/main" id="{8B859265-7FD2-90A7-DFF6-5FBEAC945635}"/>
                </a:ext>
              </a:extLst>
            </p:cNvPr>
            <p:cNvSpPr/>
            <p:nvPr userDrawn="1"/>
          </p:nvSpPr>
          <p:spPr>
            <a:xfrm>
              <a:off x="455186" y="6687931"/>
              <a:ext cx="883142" cy="761329"/>
            </a:xfrm>
            <a:prstGeom prst="hexagon">
              <a:avLst/>
            </a:prstGeom>
            <a:solidFill>
              <a:srgbClr val="073E8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Hexagon 27">
              <a:extLst>
                <a:ext uri="{FF2B5EF4-FFF2-40B4-BE49-F238E27FC236}">
                  <a16:creationId xmlns:a16="http://schemas.microsoft.com/office/drawing/2014/main" id="{2380E8B8-8F7D-B41B-9888-CD0C48FD1D20}"/>
                </a:ext>
              </a:extLst>
            </p:cNvPr>
            <p:cNvSpPr/>
            <p:nvPr userDrawn="1"/>
          </p:nvSpPr>
          <p:spPr>
            <a:xfrm>
              <a:off x="1915700" y="6687931"/>
              <a:ext cx="883142" cy="761329"/>
            </a:xfrm>
            <a:prstGeom prst="hexagon">
              <a:avLst/>
            </a:prstGeom>
            <a:solidFill>
              <a:srgbClr val="30A4DC">
                <a:alpha val="40000"/>
              </a:srgb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Hexagon 28">
              <a:extLst>
                <a:ext uri="{FF2B5EF4-FFF2-40B4-BE49-F238E27FC236}">
                  <a16:creationId xmlns:a16="http://schemas.microsoft.com/office/drawing/2014/main" id="{947B34E1-38F4-DD07-EBFE-5593C968D58A}"/>
                </a:ext>
              </a:extLst>
            </p:cNvPr>
            <p:cNvSpPr/>
            <p:nvPr userDrawn="1"/>
          </p:nvSpPr>
          <p:spPr>
            <a:xfrm>
              <a:off x="455186" y="5075807"/>
              <a:ext cx="883142" cy="761329"/>
            </a:xfrm>
            <a:prstGeom prst="hexagon">
              <a:avLst/>
            </a:prstGeom>
            <a:solidFill>
              <a:srgbClr val="30A4DC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Hexagon 29">
              <a:extLst>
                <a:ext uri="{FF2B5EF4-FFF2-40B4-BE49-F238E27FC236}">
                  <a16:creationId xmlns:a16="http://schemas.microsoft.com/office/drawing/2014/main" id="{B4C5EF4D-24EF-909D-01B7-7659BF59E217}"/>
                </a:ext>
              </a:extLst>
            </p:cNvPr>
            <p:cNvSpPr/>
            <p:nvPr userDrawn="1"/>
          </p:nvSpPr>
          <p:spPr>
            <a:xfrm>
              <a:off x="-275071" y="4672206"/>
              <a:ext cx="883142" cy="761329"/>
            </a:xfrm>
            <a:prstGeom prst="hexagon">
              <a:avLst/>
            </a:prstGeom>
            <a:solidFill>
              <a:srgbClr val="91A2B9">
                <a:alpha val="40000"/>
              </a:srgb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7322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4546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73E87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4546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4546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4546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uejones@ibms.or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ictionary.cambridge.org/dictionary/english/verifica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registration@ibms.org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registration@ibms.or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BEBBF4-3D92-55B5-0511-46FEDA34FA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7624" y="1196752"/>
            <a:ext cx="6948954" cy="31700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IBMS Training for Trainers</a:t>
            </a:r>
            <a:b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17</a:t>
            </a:r>
            <a:r>
              <a:rPr lang="en-GB" sz="4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May 2024 </a:t>
            </a:r>
            <a:b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Registration Portfolio Verification </a:t>
            </a:r>
            <a:b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Process and Guidance</a:t>
            </a:r>
          </a:p>
        </p:txBody>
      </p:sp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D71D4009-0AB4-0045-19E8-992F18030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484944"/>
              </p:ext>
            </p:extLst>
          </p:nvPr>
        </p:nvGraphicFramePr>
        <p:xfrm>
          <a:off x="2087724" y="4941168"/>
          <a:ext cx="4968552" cy="18053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4625">
                  <a:extLst>
                    <a:ext uri="{9D8B030D-6E8A-4147-A177-3AD203B41FA5}">
                      <a16:colId xmlns:a16="http://schemas.microsoft.com/office/drawing/2014/main" val="3800835314"/>
                    </a:ext>
                  </a:extLst>
                </a:gridCol>
                <a:gridCol w="253927">
                  <a:extLst>
                    <a:ext uri="{9D8B030D-6E8A-4147-A177-3AD203B41FA5}">
                      <a16:colId xmlns:a16="http://schemas.microsoft.com/office/drawing/2014/main" val="1138655046"/>
                    </a:ext>
                  </a:extLst>
                </a:gridCol>
              </a:tblGrid>
              <a:tr h="18053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3600" b="1" dirty="0">
                          <a:solidFill>
                            <a:srgbClr val="44546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Sue Jones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solidFill>
                            <a:srgbClr val="44546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PhD, FIBMS, MRSB, PFHEA, NTF, CATE</a:t>
                      </a:r>
                      <a:endParaRPr lang="en-GB" sz="1400"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2000" dirty="0">
                        <a:solidFill>
                          <a:srgbClr val="44546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2000" dirty="0">
                          <a:solidFill>
                            <a:srgbClr val="44546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IBMS Executive Head of Education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2000" b="1" dirty="0">
                          <a:solidFill>
                            <a:srgbClr val="44546A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hlinkClick r:id="rId2"/>
                        </a:rPr>
                        <a:t>suejones@ibms.org</a:t>
                      </a:r>
                      <a:r>
                        <a:rPr lang="en-GB" sz="2000" b="1" dirty="0">
                          <a:solidFill>
                            <a:srgbClr val="44546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en-GB" sz="3600" b="1" dirty="0">
                        <a:solidFill>
                          <a:srgbClr val="44546A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GB" sz="2000" dirty="0">
                        <a:solidFill>
                          <a:srgbClr val="44546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25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71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1340768"/>
            <a:ext cx="8352928" cy="11244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Benefits of Verification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284725" y="2708920"/>
            <a:ext cx="70567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0700" indent="-4572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Sharing good practice</a:t>
            </a:r>
          </a:p>
          <a:p>
            <a:pPr marL="520700" indent="-4572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New examples of evidence</a:t>
            </a:r>
          </a:p>
          <a:p>
            <a:pPr marL="520700" indent="-4572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Inform your own training</a:t>
            </a:r>
          </a:p>
          <a:p>
            <a:pPr marL="520700" indent="-4572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Co-ordinated training plans / </a:t>
            </a:r>
          </a:p>
          <a:p>
            <a:pPr marL="63500" algn="just">
              <a:spcBef>
                <a:spcPts val="5"/>
              </a:spcBef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    collaboration</a:t>
            </a:r>
          </a:p>
          <a:p>
            <a:pPr marL="520700" indent="-4572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Building your network</a:t>
            </a:r>
          </a:p>
          <a:p>
            <a:pPr marL="520700" indent="-45720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Quid pro quo!</a:t>
            </a:r>
          </a:p>
          <a:p>
            <a:pPr marL="63500" algn="just">
              <a:spcBef>
                <a:spcPts val="5"/>
              </a:spcBef>
            </a:pP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8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C7CE0-17A9-E27B-9A7A-300DCECCA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636912"/>
            <a:ext cx="3253368" cy="325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6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7544" y="620688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395536" y="1916832"/>
            <a:ext cx="78829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Definition of “verification” (</a:t>
            </a:r>
            <a:r>
              <a:rPr lang="en-GB" sz="2800" i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noun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)</a:t>
            </a:r>
          </a:p>
          <a:p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act of verifying something </a:t>
            </a:r>
          </a:p>
          <a:p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en-GB" sz="2800" dirty="0" err="1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ie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proving or checking that it exists, or is true or correct)</a:t>
            </a:r>
          </a:p>
          <a:p>
            <a:r>
              <a:rPr lang="en-GB" sz="1800" dirty="0">
                <a:solidFill>
                  <a:srgbClr val="000099"/>
                </a:solidFill>
                <a:latin typeface="+mn-lt"/>
                <a:cs typeface="Arial" panose="020B0604020202020204" pitchFamily="34" charset="0"/>
                <a:hlinkClick r:id="rId2"/>
              </a:rPr>
              <a:t>https://dictionary.cambridge.org/dictionary/english/verification</a:t>
            </a:r>
            <a:r>
              <a:rPr lang="en-GB" sz="1800" dirty="0">
                <a:solidFill>
                  <a:srgbClr val="000099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endParaRPr lang="en-GB" sz="2800" dirty="0">
              <a:solidFill>
                <a:srgbClr val="000099"/>
              </a:solidFill>
              <a:latin typeface="+mn-lt"/>
              <a:cs typeface="Arial" panose="020B0604020202020204" pitchFamily="34" charset="0"/>
            </a:endParaRPr>
          </a:p>
          <a:p>
            <a:endParaRPr lang="en-GB" sz="2800" dirty="0">
              <a:solidFill>
                <a:srgbClr val="000099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training officer will apply for a verification once the Registration Training Portfolio has been completed and the candidate is ready for assessment</a:t>
            </a:r>
          </a:p>
        </p:txBody>
      </p:sp>
    </p:spTree>
    <p:extLst>
      <p:ext uri="{BB962C8B-B14F-4D97-AF65-F5344CB8AC3E}">
        <p14:creationId xmlns:p14="http://schemas.microsoft.com/office/powerpoint/2010/main" val="108813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50930-86C3-510C-953B-FF9518F20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278688" cy="86409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Verifier Allocation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DDA45-E97F-E636-2C12-C19A2BDA4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7848872" cy="5040560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Weekly emails from </a:t>
            </a: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registration@ibms.org</a:t>
            </a: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Please reply if you can do one (or more) verifications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The verification can be online / hybrid or face to face – you can specify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You will then be allocated to the oldest portfolio waiting for verification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You can be nominated to complete a verification by a Training Officer BUT only for a different Trust / site and have had no involvement in the candidate’s training.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4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solidFill>
                  <a:srgbClr val="073E87"/>
                </a:solidFill>
                <a:cs typeface="Arial" panose="020B0604020202020204" pitchFamily="34" charset="0"/>
              </a:rPr>
              <a:t>The IBMS must organise and authorise this verification for our records BEFORE the verification</a:t>
            </a:r>
            <a:endParaRPr lang="en-GB" sz="2400" dirty="0">
              <a:solidFill>
                <a:srgbClr val="073E87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4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547C75B-80E5-4B1B-B17B-46DDE52C2F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35696" y="980728"/>
            <a:ext cx="6270178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Potential Verification Issues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3A9D8-A72A-4E9E-A3EB-97926F2D125F}"/>
              </a:ext>
            </a:extLst>
          </p:cNvPr>
          <p:cNvSpPr txBox="1"/>
          <p:nvPr/>
        </p:nvSpPr>
        <p:spPr>
          <a:xfrm>
            <a:off x="215516" y="2006784"/>
            <a:ext cx="87129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You can’t seem to get a verification date organised (no response, unavailability etc)</a:t>
            </a:r>
            <a:endParaRPr lang="en-GB" sz="16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>
              <a:buClr>
                <a:srgbClr val="B40064"/>
              </a:buClr>
              <a:buSzPct val="105000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portfolio evidence is not good enough</a:t>
            </a:r>
            <a:endParaRPr lang="en-GB" sz="18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trainee is really upset / nervous / stressed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IT isn’t working on the lab tour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trainee doesn’t demonstrate the required knowledge and understanding on the lab tour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You have concerns about the lab training</a:t>
            </a:r>
          </a:p>
          <a:p>
            <a:pPr>
              <a:buClr>
                <a:srgbClr val="B40064"/>
              </a:buClr>
              <a:buSzPct val="105000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training officer disagrees with you</a:t>
            </a:r>
          </a:p>
        </p:txBody>
      </p:sp>
      <p:pic>
        <p:nvPicPr>
          <p:cNvPr id="2" name="Picture 1" descr="Keep calm and don't panic graphic">
            <a:extLst>
              <a:ext uri="{FF2B5EF4-FFF2-40B4-BE49-F238E27FC236}">
                <a16:creationId xmlns:a16="http://schemas.microsoft.com/office/drawing/2014/main" id="{068C3671-BD9C-C1A4-2598-F4E2BF4C4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24" b="13768"/>
          <a:stretch/>
        </p:blipFill>
        <p:spPr>
          <a:xfrm>
            <a:off x="43506" y="165783"/>
            <a:ext cx="9137006" cy="652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0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547C75B-80E5-4B1B-B17B-46DDE52C2F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95736" y="764704"/>
            <a:ext cx="503708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How to Approach Issues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3A9D8-A72A-4E9E-A3EB-97926F2D125F}"/>
              </a:ext>
            </a:extLst>
          </p:cNvPr>
          <p:cNvSpPr txBox="1"/>
          <p:nvPr/>
        </p:nvSpPr>
        <p:spPr>
          <a:xfrm>
            <a:off x="496996" y="1988840"/>
            <a:ext cx="81500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Calmly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Nothing is irretrievable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Communication</a:t>
            </a:r>
          </a:p>
          <a:p>
            <a:pPr marL="742950" lvl="1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Talk to the lab</a:t>
            </a:r>
          </a:p>
          <a:p>
            <a:pPr marL="742950" lvl="1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Talk to the IBMS</a:t>
            </a:r>
          </a:p>
          <a:p>
            <a:pPr marL="742950" lvl="1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Flag any concerns – we will follow up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10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u="sng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You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are the Verifier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Don’t avoid a difficult conversation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14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>
              <a:buClr>
                <a:srgbClr val="B40064"/>
              </a:buClr>
              <a:buSzPct val="105000"/>
            </a:pPr>
            <a:r>
              <a:rPr lang="en-GB" sz="3200" b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You are our eyes and ears to spot issues</a:t>
            </a:r>
            <a:endParaRPr lang="en-GB" sz="2800" b="1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92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964771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Organisation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195383" y="2132856"/>
            <a:ext cx="875323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Once a verifier is allocated, contact details and IBMS documentation (verifier report form and laboratory feedback form) will be provided</a:t>
            </a:r>
          </a:p>
          <a:p>
            <a:endParaRPr lang="en-GB" sz="12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verifier is required to contact the training officer within </a:t>
            </a:r>
            <a:r>
              <a:rPr lang="en-GB" sz="2800" b="1" u="sng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one week 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to arrange a mutually convenient date for the verification.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It is up to the training officer to ensure that the candidate is made aware of this and can attend the agreed verification date.</a:t>
            </a:r>
          </a:p>
        </p:txBody>
      </p:sp>
    </p:spTree>
    <p:extLst>
      <p:ext uri="{BB962C8B-B14F-4D97-AF65-F5344CB8AC3E}">
        <p14:creationId xmlns:p14="http://schemas.microsoft.com/office/powerpoint/2010/main" val="292287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7544" y="548680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Portfolio Evidence</a:t>
            </a:r>
            <a:b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</a:b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139247" y="1500741"/>
            <a:ext cx="875323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We recommend that the verifier asks for the portfolio and evidence AT LEAST 7-10 days before the agreed verification date</a:t>
            </a:r>
          </a:p>
          <a:p>
            <a:endParaRPr lang="en-GB" sz="12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Version 4 portfolio 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- check that you can open and access all evidence electronic files and there are no issues or missing pieces of evidence</a:t>
            </a:r>
          </a:p>
          <a:p>
            <a:endParaRPr lang="en-GB" sz="10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Version 5 portfolio 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- check that you receive your log in and can access the </a:t>
            </a:r>
            <a:r>
              <a:rPr lang="en-GB" sz="2800" dirty="0" err="1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OneFile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portfolio evidence, and there are no issues or missing pieces of evidence </a:t>
            </a:r>
          </a:p>
          <a:p>
            <a:endParaRPr lang="en-GB" sz="12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8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This will allow you to address any issues with the evidence BEFORE you start your online review</a:t>
            </a:r>
          </a:p>
        </p:txBody>
      </p:sp>
    </p:spTree>
    <p:extLst>
      <p:ext uri="{BB962C8B-B14F-4D97-AF65-F5344CB8AC3E}">
        <p14:creationId xmlns:p14="http://schemas.microsoft.com/office/powerpoint/2010/main" val="62393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226323" y="1628800"/>
            <a:ext cx="80900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verifier reviews the portfolio evidence in advance of the verification (fully online, or face to face visit) </a:t>
            </a:r>
            <a:endParaRPr lang="en-GB" sz="26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indicative time for portfolio review is 90 minutes</a:t>
            </a:r>
          </a:p>
          <a:p>
            <a:endParaRPr lang="en-GB" sz="20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verifier 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must ensure that the portfolio has been completed and that </a:t>
            </a:r>
            <a:r>
              <a:rPr lang="en-GB" sz="2600" b="1" u="sng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the standards of proficiency have been evidenced</a:t>
            </a:r>
          </a:p>
          <a:p>
            <a:endParaRPr lang="en-GB" sz="20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verifier usually starts the verifier report form / recording comments on each piece of evidence as they review them and noting areas to explore during the lab tour</a:t>
            </a:r>
            <a:endParaRPr lang="en-GB" sz="26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0A9CC7-3E20-E223-E248-7E47B224A4BE}"/>
              </a:ext>
            </a:extLst>
          </p:cNvPr>
          <p:cNvSpPr txBox="1"/>
          <p:nvPr/>
        </p:nvSpPr>
        <p:spPr>
          <a:xfrm>
            <a:off x="3005544" y="587299"/>
            <a:ext cx="3462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Portfolio Review</a:t>
            </a:r>
          </a:p>
        </p:txBody>
      </p:sp>
    </p:spTree>
    <p:extLst>
      <p:ext uri="{BB962C8B-B14F-4D97-AF65-F5344CB8AC3E}">
        <p14:creationId xmlns:p14="http://schemas.microsoft.com/office/powerpoint/2010/main" val="427871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251519" y="1612944"/>
            <a:ext cx="86409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verification should only go ahead when the verifier has reviewed all pieces of evidence and is happy that the evidence demonstrates the HCPC Standards of Proficiency adequately</a:t>
            </a:r>
          </a:p>
          <a:p>
            <a:endParaRPr lang="en-GB" sz="12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Minor issues / concerns about the candidate’s knowledge and understanding can be addressed by additional questions in the lab tour during the verification</a:t>
            </a:r>
            <a:endParaRPr lang="en-GB" sz="28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If the verifier has </a:t>
            </a:r>
            <a:r>
              <a:rPr lang="en-GB" sz="2800" b="1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serious concerns </a:t>
            </a:r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about the evidence provided and does not think that the portfolio is at the required standard, the verification can be postponed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0A9CC7-3E20-E223-E248-7E47B224A4BE}"/>
              </a:ext>
            </a:extLst>
          </p:cNvPr>
          <p:cNvSpPr txBox="1"/>
          <p:nvPr/>
        </p:nvSpPr>
        <p:spPr>
          <a:xfrm>
            <a:off x="2354918" y="476672"/>
            <a:ext cx="44341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Issues with Evidence</a:t>
            </a:r>
            <a:endParaRPr lang="en-GB" sz="4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4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7544" y="476672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323528" y="1711319"/>
            <a:ext cx="81369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Informal Interview with Candidate and Training Officer 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(15–20 mins) this is an opportunity for everyone to be put at ease.</a:t>
            </a:r>
            <a:endParaRPr lang="en-GB" sz="26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It is important that the trainee is encouraged to talk about their training experience and give their views on the training provided</a:t>
            </a:r>
          </a:p>
          <a:p>
            <a:endParaRPr lang="en-GB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b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Verifiers will also confirm:</a:t>
            </a:r>
          </a:p>
          <a:p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There was inter-professional learning with other learners </a:t>
            </a:r>
          </a:p>
          <a:p>
            <a:r>
              <a:rPr lang="en-GB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andidates can demonstrate how to raise a complaint if they </a:t>
            </a:r>
          </a:p>
          <a:p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have concerns about the safety and well-being of service users </a:t>
            </a:r>
          </a:p>
          <a:p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and how to ensure action has been taken</a:t>
            </a:r>
          </a:p>
        </p:txBody>
      </p:sp>
    </p:spTree>
    <p:extLst>
      <p:ext uri="{BB962C8B-B14F-4D97-AF65-F5344CB8AC3E}">
        <p14:creationId xmlns:p14="http://schemas.microsoft.com/office/powerpoint/2010/main" val="406415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3239" y="476672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395536" y="1700808"/>
            <a:ext cx="7788351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Tour of Laboratory (40 mins)</a:t>
            </a:r>
          </a:p>
          <a:p>
            <a:endParaRPr lang="en-GB" sz="1200" i="1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i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This must be conducted by the verifier and the </a:t>
            </a:r>
          </a:p>
          <a:p>
            <a:r>
              <a:rPr lang="en-GB" sz="2800" i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trainee </a:t>
            </a:r>
            <a:r>
              <a:rPr lang="en-GB" sz="2800" i="1" u="sng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only</a:t>
            </a:r>
          </a:p>
          <a:p>
            <a:endParaRPr lang="en-GB" sz="28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This part of the process gives the trainee the </a:t>
            </a:r>
          </a:p>
          <a:p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opportunity to demonstrate their fitness to practise </a:t>
            </a:r>
          </a:p>
          <a:p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through the knowledge and competence they have </a:t>
            </a:r>
          </a:p>
          <a:p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achieved during their training</a:t>
            </a:r>
            <a:endParaRPr lang="en-GB" sz="28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8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This should not be a monologue but an interactive </a:t>
            </a:r>
          </a:p>
          <a:p>
            <a:r>
              <a:rPr lang="en-GB" sz="28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discussion</a:t>
            </a:r>
            <a:endParaRPr lang="en-GB" sz="28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11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3568" y="548680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112851" y="1556792"/>
            <a:ext cx="903649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Tour of Laboratory (40 mins)</a:t>
            </a:r>
            <a:endParaRPr lang="en-GB" sz="28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overview of facilities, equipment and environment. The candidate must be able to articulate basic knowledge of the procedures, techniques and equipment. </a:t>
            </a:r>
          </a:p>
          <a:p>
            <a:endParaRPr lang="en-GB" sz="12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roactive question-and-answer session where the verifier </a:t>
            </a:r>
          </a:p>
          <a:p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ensures that the candidate has the </a:t>
            </a:r>
            <a:r>
              <a:rPr lang="en-GB" sz="2600" i="1" u="sng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threshold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knowledge and </a:t>
            </a:r>
          </a:p>
          <a:p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skill required for the role of a biomedical scientist. </a:t>
            </a:r>
          </a:p>
          <a:p>
            <a:endParaRPr lang="en-GB" sz="12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rovides an opportunity for the verifier to probe any areas </a:t>
            </a:r>
          </a:p>
          <a:p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they feel need clarification</a:t>
            </a:r>
            <a:r>
              <a:rPr lang="en-GB" sz="260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after having reviewed the </a:t>
            </a:r>
          </a:p>
          <a:p>
            <a:r>
              <a:rPr lang="en-GB" sz="26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portfolio evidence</a:t>
            </a:r>
            <a:endParaRPr lang="en-GB" sz="26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Include questions on the updated HCPC </a:t>
            </a:r>
            <a:r>
              <a:rPr lang="en-GB" sz="26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SoP</a:t>
            </a:r>
            <a:r>
              <a:rPr lang="en-GB" sz="26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areas</a:t>
            </a:r>
            <a:endParaRPr lang="en-GB" sz="2600" b="1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48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7544" y="620688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338719" y="1988840"/>
            <a:ext cx="83529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Optional Meeting with Training Officer (15 mins) </a:t>
            </a:r>
            <a:endParaRPr lang="en-GB" sz="3200" b="1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This is an opportunity to raise any issues or concerns identified during the verification visit. </a:t>
            </a:r>
          </a:p>
          <a:p>
            <a:endParaRPr lang="en-GB" sz="12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800" dirty="0">
              <a:solidFill>
                <a:srgbClr val="073E8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If no issues have been identified, the verifier can proceed to the next stage immediately.</a:t>
            </a:r>
          </a:p>
          <a:p>
            <a:endParaRPr lang="en-GB" sz="12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27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7699E-38EF-BA67-183B-E5976A263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3568" y="404664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Feedback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4F848-EF0F-1012-7BF7-283F964D09BE}"/>
              </a:ext>
            </a:extLst>
          </p:cNvPr>
          <p:cNvSpPr txBox="1"/>
          <p:nvPr/>
        </p:nvSpPr>
        <p:spPr>
          <a:xfrm>
            <a:off x="75839" y="1556792"/>
            <a:ext cx="83845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>
              <a:spcBef>
                <a:spcPts val="5"/>
              </a:spcBef>
            </a:pPr>
            <a:r>
              <a:rPr lang="en-GB" sz="2600" b="1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Feedback Comments to Trainer and Candidate (15 mins)</a:t>
            </a:r>
          </a:p>
          <a:p>
            <a:pPr marL="63500" marR="214630">
              <a:spcAft>
                <a:spcPts val="0"/>
              </a:spcAft>
            </a:pPr>
            <a:endParaRPr lang="en-GB" sz="10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3500" marR="214630">
              <a:spcAft>
                <a:spcPts val="0"/>
              </a:spcAft>
            </a:pP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verifier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communicates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outcome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verification</a:t>
            </a:r>
            <a:r>
              <a:rPr lang="en-GB" spc="-3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en-GB" spc="-2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GB" spc="-2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recommendation</a:t>
            </a:r>
            <a:r>
              <a:rPr lang="en-GB" spc="-2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GB" spc="-1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will make to the IBMS in their</a:t>
            </a:r>
            <a:r>
              <a:rPr lang="en-GB" spc="-8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report</a:t>
            </a:r>
            <a:r>
              <a:rPr lang="en-GB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dirty="0" err="1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ie</a:t>
            </a:r>
            <a:r>
              <a:rPr lang="en-GB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if the candidate has passed.</a:t>
            </a:r>
            <a:endParaRPr lang="en-GB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5"/>
              </a:spcBef>
            </a:pPr>
            <a:endParaRPr lang="en-GB" sz="20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3500" marR="217170">
              <a:spcAft>
                <a:spcPts val="0"/>
              </a:spcAft>
            </a:pPr>
            <a:r>
              <a:rPr lang="en-GB" sz="280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verifier should also give constructive feedback, </a:t>
            </a:r>
            <a:r>
              <a:rPr lang="en-GB" sz="2800" dirty="0" err="1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endParaRPr lang="en-GB" sz="2800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6400" marR="21717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ow portfolio evidence or the training strategy could be improved</a:t>
            </a:r>
          </a:p>
          <a:p>
            <a:pPr marL="406400" marR="21717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eveloping a collaborative and coordinated approach to training across the disciplines</a:t>
            </a:r>
          </a:p>
          <a:p>
            <a:pPr marL="406400" marR="21717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Maximising</a:t>
            </a:r>
            <a:r>
              <a:rPr lang="en-GB" spc="-8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GB" spc="-8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use</a:t>
            </a:r>
            <a:r>
              <a:rPr lang="en-GB" spc="-6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n-GB" spc="-6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resources</a:t>
            </a:r>
            <a:r>
              <a:rPr lang="en-GB" spc="-6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pc="-60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n-GB" spc="-6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avoid</a:t>
            </a:r>
            <a:r>
              <a:rPr lang="en-GB" spc="-7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GB" spc="-8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same</a:t>
            </a:r>
            <a:r>
              <a:rPr lang="en-GB" spc="-8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training</a:t>
            </a:r>
            <a:r>
              <a:rPr lang="en-GB" spc="-8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being</a:t>
            </a:r>
            <a:r>
              <a:rPr lang="en-GB" spc="-75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replicated</a:t>
            </a:r>
            <a:r>
              <a:rPr lang="en-GB" spc="-50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73E87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unnecessarily to several trainees</a:t>
            </a:r>
          </a:p>
          <a:p>
            <a:pPr marL="406400" marR="21717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Identify and celebrate good practice</a:t>
            </a:r>
            <a:endParaRPr lang="en-GB" dirty="0">
              <a:solidFill>
                <a:srgbClr val="073E87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38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7544" y="1268760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Outcomes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5D09-D2E7-9E0C-A4FE-DC45C13B6AA6}"/>
              </a:ext>
            </a:extLst>
          </p:cNvPr>
          <p:cNvSpPr txBox="1"/>
          <p:nvPr/>
        </p:nvSpPr>
        <p:spPr>
          <a:xfrm>
            <a:off x="251520" y="2492896"/>
            <a:ext cx="864096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Successful (pass)</a:t>
            </a:r>
          </a:p>
          <a:p>
            <a:endParaRPr lang="en-GB" sz="1200" b="1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candidate has demonstrated the minimum competence required for each standard of proficiency. </a:t>
            </a:r>
          </a:p>
          <a:p>
            <a:endParaRPr lang="en-GB" sz="28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verifier recommends that the candidate should be awarded the IBMS Certificate of Competence.</a:t>
            </a:r>
          </a:p>
        </p:txBody>
      </p:sp>
    </p:spTree>
    <p:extLst>
      <p:ext uri="{BB962C8B-B14F-4D97-AF65-F5344CB8AC3E}">
        <p14:creationId xmlns:p14="http://schemas.microsoft.com/office/powerpoint/2010/main" val="3437090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560" y="836712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Outcomes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5D09-D2E7-9E0C-A4FE-DC45C13B6AA6}"/>
              </a:ext>
            </a:extLst>
          </p:cNvPr>
          <p:cNvSpPr txBox="1"/>
          <p:nvPr/>
        </p:nvSpPr>
        <p:spPr>
          <a:xfrm>
            <a:off x="179512" y="1953728"/>
            <a:ext cx="820891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Unsuccessful (fail)</a:t>
            </a:r>
          </a:p>
          <a:p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candidate has not demonstrated the minimum competence for several areas of the portfolio and cannot demonstrate that they meet the standards of proficiency</a:t>
            </a:r>
          </a:p>
          <a:p>
            <a:endParaRPr lang="en-GB" sz="12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verifier will give feedback on deficiencies identified the portfolio / lab tour.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verifier determines whether submission of additional evidence will address the deficiencies, or a further full verification is required.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verifier and trainer agree a reasonable deadline to provide any additional evidence (if appropriate).</a:t>
            </a:r>
          </a:p>
        </p:txBody>
      </p:sp>
    </p:spTree>
    <p:extLst>
      <p:ext uri="{BB962C8B-B14F-4D97-AF65-F5344CB8AC3E}">
        <p14:creationId xmlns:p14="http://schemas.microsoft.com/office/powerpoint/2010/main" val="35956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560" y="836712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Outcomes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5D09-D2E7-9E0C-A4FE-DC45C13B6AA6}"/>
              </a:ext>
            </a:extLst>
          </p:cNvPr>
          <p:cNvSpPr txBox="1"/>
          <p:nvPr/>
        </p:nvSpPr>
        <p:spPr>
          <a:xfrm>
            <a:off x="179512" y="2204864"/>
            <a:ext cx="820891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Unsuccessful (fail)</a:t>
            </a:r>
          </a:p>
          <a:p>
            <a:endParaRPr lang="en-GB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original verifier will complete the second verification unless the candidate, training officer or verifier would prefer not to</a:t>
            </a:r>
          </a:p>
          <a:p>
            <a:endParaRPr lang="en-GB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new verification date will be organised (once the candidate has undertaken further training and / or updated their evidence)</a:t>
            </a:r>
          </a:p>
          <a:p>
            <a:endParaRPr lang="en-GB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Only the new / additional evidence might need to be verified, or if there are serious issues, the whole portfolio might be re-submitted and the lab tour done again</a:t>
            </a:r>
          </a:p>
        </p:txBody>
      </p:sp>
    </p:spTree>
    <p:extLst>
      <p:ext uri="{BB962C8B-B14F-4D97-AF65-F5344CB8AC3E}">
        <p14:creationId xmlns:p14="http://schemas.microsoft.com/office/powerpoint/2010/main" val="36835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547C75B-80E5-4B1B-B17B-46DDE52C2F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16811" y="620688"/>
            <a:ext cx="5656998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Tying up Loose Ends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3A9D8-A72A-4E9E-A3EB-97926F2D125F}"/>
              </a:ext>
            </a:extLst>
          </p:cNvPr>
          <p:cNvSpPr txBox="1"/>
          <p:nvPr/>
        </p:nvSpPr>
        <p:spPr>
          <a:xfrm>
            <a:off x="235623" y="1670818"/>
            <a:ext cx="892298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Tell the candidate and trainer the outcome of the verification</a:t>
            </a:r>
          </a:p>
          <a:p>
            <a:pPr>
              <a:buClr>
                <a:srgbClr val="B40064"/>
              </a:buClr>
              <a:buSzPct val="105000"/>
            </a:pPr>
            <a:endParaRPr lang="en-GB" sz="9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Put it all in the verifier report!</a:t>
            </a:r>
          </a:p>
          <a:p>
            <a:pPr>
              <a:buClr>
                <a:srgbClr val="B40064"/>
              </a:buClr>
              <a:buSzPct val="105000"/>
            </a:pPr>
            <a:endParaRPr lang="en-GB" sz="7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Reflect on your experience</a:t>
            </a:r>
          </a:p>
          <a:p>
            <a:pPr>
              <a:buClr>
                <a:srgbClr val="B40064"/>
              </a:buClr>
              <a:buSzPct val="105000"/>
            </a:pPr>
            <a:endParaRPr lang="en-GB" sz="7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Identify good practice</a:t>
            </a:r>
          </a:p>
          <a:p>
            <a:pPr>
              <a:buClr>
                <a:srgbClr val="B40064"/>
              </a:buClr>
              <a:buSzPct val="105000"/>
            </a:pPr>
            <a:endParaRPr lang="en-GB" sz="7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Identify areas for improvement</a:t>
            </a: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endParaRPr lang="en-GB" sz="7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Don’t forget the lab feedback form</a:t>
            </a:r>
          </a:p>
          <a:p>
            <a:pPr>
              <a:buClr>
                <a:srgbClr val="B40064"/>
              </a:buClr>
              <a:buSzPct val="105000"/>
            </a:pPr>
            <a:endParaRPr lang="en-GB" sz="8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pPr marL="285750" indent="-285750">
              <a:buClr>
                <a:srgbClr val="B40064"/>
              </a:buClr>
              <a:buSzPct val="105000"/>
              <a:buFont typeface="Aileron" panose="00000500000000000000" pitchFamily="2" charset="0"/>
              <a:buChar char="•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If a trainee </a:t>
            </a:r>
            <a:r>
              <a:rPr lang="en-GB" sz="2800" b="1" u="sng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does not </a:t>
            </a: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meet the standards required, </a:t>
            </a:r>
          </a:p>
          <a:p>
            <a:pPr>
              <a:buClr>
                <a:srgbClr val="B40064"/>
              </a:buClr>
              <a:buSzPct val="105000"/>
            </a:pPr>
            <a:r>
              <a:rPr lang="en-GB" sz="28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   you can refer them for re-assessment (with feedback)</a:t>
            </a:r>
          </a:p>
        </p:txBody>
      </p:sp>
      <p:pic>
        <p:nvPicPr>
          <p:cNvPr id="3074" name="Picture 2" descr="Top Tips - SEMH and behavioural strategies - Integrated Treatment Services">
            <a:extLst>
              <a:ext uri="{FF2B5EF4-FFF2-40B4-BE49-F238E27FC236}">
                <a16:creationId xmlns:a16="http://schemas.microsoft.com/office/drawing/2014/main" id="{6F0647BB-57F9-B0DB-072B-0986BCE04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0" r="9373"/>
          <a:stretch/>
        </p:blipFill>
        <p:spPr bwMode="auto">
          <a:xfrm>
            <a:off x="6156176" y="2420888"/>
            <a:ext cx="247334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376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560" y="836712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Report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5D09-D2E7-9E0C-A4FE-DC45C13B6AA6}"/>
              </a:ext>
            </a:extLst>
          </p:cNvPr>
          <p:cNvSpPr txBox="1"/>
          <p:nvPr/>
        </p:nvSpPr>
        <p:spPr>
          <a:xfrm>
            <a:off x="251520" y="1927860"/>
            <a:ext cx="820891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All verifiers are asked to confirm that the candidate has met all HCPC standards of proficiency in all modules</a:t>
            </a:r>
          </a:p>
          <a:p>
            <a:endParaRPr lang="en-GB" sz="26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If some standards have not been met through the evidence, these must be met through discussion with the candidate during the verification to pass</a:t>
            </a:r>
          </a:p>
          <a:p>
            <a:endParaRPr lang="en-GB" sz="26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It is good practice to add brief notes about each piece of evidence and what was good about it / required improvement per module in the verifier report form</a:t>
            </a:r>
          </a:p>
        </p:txBody>
      </p:sp>
    </p:spTree>
    <p:extLst>
      <p:ext uri="{BB962C8B-B14F-4D97-AF65-F5344CB8AC3E}">
        <p14:creationId xmlns:p14="http://schemas.microsoft.com/office/powerpoint/2010/main" val="229452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3568" y="188640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Report (V 4.3)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E6FCC-33CB-9BA5-3E8C-FFEF3AB41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070015"/>
            <a:ext cx="6624736" cy="57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19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560" y="836712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Report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5D09-D2E7-9E0C-A4FE-DC45C13B6AA6}"/>
              </a:ext>
            </a:extLst>
          </p:cNvPr>
          <p:cNvSpPr txBox="1"/>
          <p:nvPr/>
        </p:nvSpPr>
        <p:spPr>
          <a:xfrm>
            <a:off x="323528" y="2060848"/>
            <a:ext cx="820891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At the end of the report, you should add overall comments about the quality of the evidence submitted, how the candidate performed and the training environment</a:t>
            </a:r>
          </a:p>
          <a:p>
            <a:endParaRPr lang="en-GB" sz="26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You should comment on the training plan / laboratory training process</a:t>
            </a:r>
          </a:p>
          <a:p>
            <a:endParaRPr lang="en-GB" sz="26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You should note any constructive feedback given to the training officer and good practice identified</a:t>
            </a:r>
          </a:p>
          <a:p>
            <a:endParaRPr lang="en-GB" sz="2600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46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0AD1-74E6-254D-420D-3F769DC24F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560" y="548680"/>
            <a:ext cx="8208912" cy="8080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Verification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Forms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5D09-D2E7-9E0C-A4FE-DC45C13B6AA6}"/>
              </a:ext>
            </a:extLst>
          </p:cNvPr>
          <p:cNvSpPr txBox="1"/>
          <p:nvPr/>
        </p:nvSpPr>
        <p:spPr>
          <a:xfrm>
            <a:off x="323528" y="1700808"/>
            <a:ext cx="820891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Version 4 Portfolio 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- The  verifier report must be returned to 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  <a:hlinkClick r:id="rId2"/>
              </a:rPr>
              <a:t>registration@ibms.org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within 1 week of the verification </a:t>
            </a:r>
          </a:p>
          <a:p>
            <a:endParaRPr lang="en-GB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b="1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Version 5 Portfolio 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- The verifier report is on </a:t>
            </a:r>
            <a:r>
              <a:rPr lang="en-GB" dirty="0" err="1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OneFile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and must be completed within 1 week of the verification</a:t>
            </a:r>
          </a:p>
          <a:p>
            <a:endParaRPr lang="en-GB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The laboratory must also complete a feedback report on the verification and return that to 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  <a:hlinkClick r:id="rId2"/>
              </a:rPr>
              <a:t>registration@ibms.org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within 1 week of the verification (Version 4.3) or on </a:t>
            </a:r>
            <a:r>
              <a:rPr lang="en-GB" dirty="0" err="1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OneFile</a:t>
            </a:r>
            <a:r>
              <a:rPr lang="en-GB" dirty="0">
                <a:solidFill>
                  <a:srgbClr val="073E87"/>
                </a:solidFill>
                <a:latin typeface="+mn-lt"/>
                <a:cs typeface="Arial" panose="020B0604020202020204" pitchFamily="34" charset="0"/>
              </a:rPr>
              <a:t> within 1 week for Version 5.0</a:t>
            </a:r>
          </a:p>
          <a:p>
            <a:endParaRPr lang="en-GB" dirty="0">
              <a:solidFill>
                <a:srgbClr val="073E87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GB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If either report is not received, the Certificate of Competence cannot be processed </a:t>
            </a:r>
          </a:p>
        </p:txBody>
      </p:sp>
    </p:spTree>
    <p:extLst>
      <p:ext uri="{BB962C8B-B14F-4D97-AF65-F5344CB8AC3E}">
        <p14:creationId xmlns:p14="http://schemas.microsoft.com/office/powerpoint/2010/main" val="3110161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50930-86C3-510C-953B-FF9518F20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308" y="1196752"/>
            <a:ext cx="8278688" cy="86409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Verification Report - Issues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DDA45-E97F-E636-2C12-C19A2BDA4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2564904"/>
            <a:ext cx="7795679" cy="3798519"/>
          </a:xfrm>
        </p:spPr>
        <p:txBody>
          <a:bodyPr>
            <a:normAutofit fontScale="92500" lnSpcReduction="10000"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073E87"/>
                </a:solidFill>
                <a:cs typeface="Arial" panose="020B0604020202020204" pitchFamily="34" charset="0"/>
              </a:rPr>
              <a:t>We have a process for receiving and screening reports and identifying issues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8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073E87"/>
                </a:solidFill>
                <a:cs typeface="Arial" panose="020B0604020202020204" pitchFamily="34" charset="0"/>
              </a:rPr>
              <a:t>If a candidate, verifier or training officer raises a concern about the verification or the quality of the laboratory training, we follow up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8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073E87"/>
                </a:solidFill>
                <a:cs typeface="Arial" panose="020B0604020202020204" pitchFamily="34" charset="0"/>
              </a:rPr>
              <a:t>Executive Head of Education and Head of Learning and Development (experienced training manager and HCPC registrant) speak to all concerned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800" dirty="0">
              <a:solidFill>
                <a:srgbClr val="073E87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07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50930-86C3-510C-953B-FF9518F20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595" y="1124744"/>
            <a:ext cx="8278688" cy="86409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Verification Report - Issues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DDA45-E97F-E636-2C12-C19A2BDA4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721" y="2636912"/>
            <a:ext cx="7723671" cy="3294463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600" dirty="0">
                <a:solidFill>
                  <a:srgbClr val="073E87"/>
                </a:solidFill>
                <a:cs typeface="Arial" panose="020B0604020202020204" pitchFamily="34" charset="0"/>
              </a:rPr>
              <a:t>The Executive Head of Education and Head of Learning and Development agree an action plan and timeline to resolve issues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6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600" dirty="0">
                <a:solidFill>
                  <a:srgbClr val="073E87"/>
                </a:solidFill>
                <a:cs typeface="Arial" panose="020B0604020202020204" pitchFamily="34" charset="0"/>
              </a:rPr>
              <a:t>Training approval can be suspended if serious issues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600" dirty="0">
              <a:solidFill>
                <a:srgbClr val="073E87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600" dirty="0">
                <a:solidFill>
                  <a:srgbClr val="073E87"/>
                </a:solidFill>
                <a:cs typeface="Arial" panose="020B0604020202020204" pitchFamily="34" charset="0"/>
              </a:rPr>
              <a:t>Progress reviewed and future verifier reports scrutinised to check that issues have been resolved</a:t>
            </a:r>
          </a:p>
        </p:txBody>
      </p:sp>
    </p:spTree>
    <p:extLst>
      <p:ext uri="{BB962C8B-B14F-4D97-AF65-F5344CB8AC3E}">
        <p14:creationId xmlns:p14="http://schemas.microsoft.com/office/powerpoint/2010/main" val="2170257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8F20E7-51A6-A242-9D80-1D358CCA45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64092" y="908720"/>
            <a:ext cx="416210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Report Writing…</a:t>
            </a:r>
          </a:p>
        </p:txBody>
      </p:sp>
      <p:pic>
        <p:nvPicPr>
          <p:cNvPr id="4100" name="Picture 4" descr="A Simple Template for Providing Great Feedback from Charles-Axel Dein | by  Sean Conner | Unexpected Leadership | Medium">
            <a:extLst>
              <a:ext uri="{FF2B5EF4-FFF2-40B4-BE49-F238E27FC236}">
                <a16:creationId xmlns:a16="http://schemas.microsoft.com/office/drawing/2014/main" id="{AEB95C35-01BE-29D3-CEE4-A7BF33091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50" y="2564904"/>
            <a:ext cx="6228184" cy="367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713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B8A6692-A5AF-4E70-AE77-D92D4CF1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55776" y="2132856"/>
            <a:ext cx="4176464" cy="4130591"/>
            <a:chOff x="8115300" y="3048668"/>
            <a:chExt cx="4076698" cy="398161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5C43265-D486-493F-9110-D06E4BB89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83707" y="3048668"/>
              <a:ext cx="2451502" cy="196944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46BAD9C-8B4B-4D9A-ACA4-138AA02FCC7A}"/>
                </a:ext>
              </a:extLst>
            </p:cNvPr>
            <p:cNvSpPr txBox="1"/>
            <p:nvPr/>
          </p:nvSpPr>
          <p:spPr>
            <a:xfrm>
              <a:off x="8115300" y="4836455"/>
              <a:ext cx="4076698" cy="2193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Thank you –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Any questions?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965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7bae5636-4bcd-407a-a222-2f89bc0b6829"/>
</p:tagLst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61ADCA61223041A15F1FAC6AEEE851" ma:contentTypeVersion="3" ma:contentTypeDescription="Create a new document." ma:contentTypeScope="" ma:versionID="2c710eb2177734af74f472b728208ad3">
  <xsd:schema xmlns:xsd="http://www.w3.org/2001/XMLSchema" xmlns:xs="http://www.w3.org/2001/XMLSchema" xmlns:p="http://schemas.microsoft.com/office/2006/metadata/properties" xmlns:ns2="c3aec2db-b2a4-4c29-8c27-c67f05fda2dd" targetNamespace="http://schemas.microsoft.com/office/2006/metadata/properties" ma:root="true" ma:fieldsID="b8e9be62c8a2c3aa3c0eda7f2ce1629a" ns2:_="">
    <xsd:import namespace="c3aec2db-b2a4-4c29-8c27-c67f05fda2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ec2db-b2a4-4c29-8c27-c67f05fda2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F2FBE6-7DA8-4E42-A5D3-91A5EEBB29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5E96D4-E744-40B4-B8D5-A45A784140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aec2db-b2a4-4c29-8c27-c67f05fda2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720CA7-CD20-4B3D-8233-6EECFD002D3B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c3aec2db-b2a4-4c29-8c27-c67f05fda2dd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2948</TotalTime>
  <Words>1638</Words>
  <Application>Microsoft Office PowerPoint</Application>
  <PresentationFormat>On-screen Show (4:3)</PresentationFormat>
  <Paragraphs>213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1_Custom Design</vt:lpstr>
      <vt:lpstr>IBMS Training for Trainers 17th May 2024   Registration Portfolio Verification  Process and Guidance</vt:lpstr>
      <vt:lpstr>Benefits of Verification</vt:lpstr>
      <vt:lpstr>Verification</vt:lpstr>
      <vt:lpstr>Verifier Allocation</vt:lpstr>
      <vt:lpstr>Potential Verification Issues</vt:lpstr>
      <vt:lpstr>How to Approach Issues</vt:lpstr>
      <vt:lpstr>Verification Organisation</vt:lpstr>
      <vt:lpstr>Portfolio Evidence </vt:lpstr>
      <vt:lpstr>PowerPoint Presentation</vt:lpstr>
      <vt:lpstr>PowerPoint Presentation</vt:lpstr>
      <vt:lpstr>Verification</vt:lpstr>
      <vt:lpstr>Verification</vt:lpstr>
      <vt:lpstr>Verification</vt:lpstr>
      <vt:lpstr>Verification</vt:lpstr>
      <vt:lpstr>Verification Feedback</vt:lpstr>
      <vt:lpstr>Verification Outcomes</vt:lpstr>
      <vt:lpstr>Verification Outcomes</vt:lpstr>
      <vt:lpstr>Verification Outcomes</vt:lpstr>
      <vt:lpstr>Tying up Loose Ends</vt:lpstr>
      <vt:lpstr>Verification Report</vt:lpstr>
      <vt:lpstr>Verification Report (V 4.3)</vt:lpstr>
      <vt:lpstr>Verification Report</vt:lpstr>
      <vt:lpstr>Verification Forms</vt:lpstr>
      <vt:lpstr>Verification Report - Issues</vt:lpstr>
      <vt:lpstr>Verification Report - Issues</vt:lpstr>
      <vt:lpstr>Report Writing…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Nimmo</dc:creator>
  <cp:lastModifiedBy>Sue Jones</cp:lastModifiedBy>
  <cp:revision>35</cp:revision>
  <cp:lastPrinted>2018-07-19T11:55:04Z</cp:lastPrinted>
  <dcterms:created xsi:type="dcterms:W3CDTF">2020-06-10T09:32:33Z</dcterms:created>
  <dcterms:modified xsi:type="dcterms:W3CDTF">2024-05-14T09:59:44Z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0x0101009E61ADCA61223041A15F1FAC6AEEE851</vt:lpwstr>
  </property>
</Properties>
</file>