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 id="2147483776" r:id="rId3"/>
  </p:sldMasterIdLst>
  <p:notesMasterIdLst>
    <p:notesMasterId r:id="rId31"/>
  </p:notesMasterIdLst>
  <p:sldIdLst>
    <p:sldId id="256" r:id="rId4"/>
    <p:sldId id="257" r:id="rId5"/>
    <p:sldId id="278" r:id="rId6"/>
    <p:sldId id="270" r:id="rId7"/>
    <p:sldId id="272" r:id="rId8"/>
    <p:sldId id="271" r:id="rId9"/>
    <p:sldId id="273" r:id="rId10"/>
    <p:sldId id="261" r:id="rId11"/>
    <p:sldId id="274" r:id="rId12"/>
    <p:sldId id="275" r:id="rId13"/>
    <p:sldId id="276" r:id="rId14"/>
    <p:sldId id="277" r:id="rId15"/>
    <p:sldId id="279" r:id="rId16"/>
    <p:sldId id="280" r:id="rId17"/>
    <p:sldId id="263" r:id="rId18"/>
    <p:sldId id="281" r:id="rId19"/>
    <p:sldId id="358" r:id="rId20"/>
    <p:sldId id="403" r:id="rId21"/>
    <p:sldId id="404" r:id="rId22"/>
    <p:sldId id="405" r:id="rId23"/>
    <p:sldId id="406" r:id="rId24"/>
    <p:sldId id="407" r:id="rId25"/>
    <p:sldId id="408" r:id="rId26"/>
    <p:sldId id="409" r:id="rId27"/>
    <p:sldId id="410" r:id="rId28"/>
    <p:sldId id="411" r:id="rId29"/>
    <p:sldId id="412"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1238B6-03B6-4E1D-A993-42F022ACE601}" v="12" dt="2024-10-21T20:57:59.138"/>
    <p1510:client id="{FA4E02EF-3B37-46E2-B4DA-B5B5481C02C5}" v="2" dt="2024-10-22T08:04:18.8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8" autoAdjust="0"/>
    <p:restoredTop sz="75407" autoAdjust="0"/>
  </p:normalViewPr>
  <p:slideViewPr>
    <p:cSldViewPr snapToGrid="0">
      <p:cViewPr varScale="1">
        <p:scale>
          <a:sx n="81" d="100"/>
          <a:sy n="81" d="100"/>
        </p:scale>
        <p:origin x="642" y="84"/>
      </p:cViewPr>
      <p:guideLst/>
    </p:cSldViewPr>
  </p:slideViewPr>
  <p:notesTextViewPr>
    <p:cViewPr>
      <p:scale>
        <a:sx n="1" d="1"/>
        <a:sy n="1" d="1"/>
      </p:scale>
      <p:origin x="0" y="0"/>
    </p:cViewPr>
  </p:notesTextViewPr>
  <p:gridSpacing cx="1440000" cy="14400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pkin, Paula S" userId="ee5f2659-91e1-4322-9370-fa4fbe953503" providerId="ADAL" clId="{DA1238B6-03B6-4E1D-A993-42F022ACE601}"/>
    <pc:docChg chg="modSld sldOrd">
      <pc:chgData name="Simpkin, Paula S" userId="ee5f2659-91e1-4322-9370-fa4fbe953503" providerId="ADAL" clId="{DA1238B6-03B6-4E1D-A993-42F022ACE601}" dt="2024-10-21T20:57:59.138" v="10"/>
      <pc:docMkLst>
        <pc:docMk/>
      </pc:docMkLst>
      <pc:sldChg chg="ord">
        <pc:chgData name="Simpkin, Paula S" userId="ee5f2659-91e1-4322-9370-fa4fbe953503" providerId="ADAL" clId="{DA1238B6-03B6-4E1D-A993-42F022ACE601}" dt="2024-10-21T20:00:41.252" v="2"/>
        <pc:sldMkLst>
          <pc:docMk/>
          <pc:sldMk cId="544262301" sldId="263"/>
        </pc:sldMkLst>
      </pc:sldChg>
      <pc:sldChg chg="modSp ord">
        <pc:chgData name="Simpkin, Paula S" userId="ee5f2659-91e1-4322-9370-fa4fbe953503" providerId="ADAL" clId="{DA1238B6-03B6-4E1D-A993-42F022ACE601}" dt="2024-10-21T20:04:14.044" v="3" actId="313"/>
        <pc:sldMkLst>
          <pc:docMk/>
          <pc:sldMk cId="330255816" sldId="272"/>
        </pc:sldMkLst>
        <pc:graphicFrameChg chg="mod">
          <ac:chgData name="Simpkin, Paula S" userId="ee5f2659-91e1-4322-9370-fa4fbe953503" providerId="ADAL" clId="{DA1238B6-03B6-4E1D-A993-42F022ACE601}" dt="2024-10-21T20:04:14.044" v="3" actId="313"/>
          <ac:graphicFrameMkLst>
            <pc:docMk/>
            <pc:sldMk cId="330255816" sldId="272"/>
            <ac:graphicFrameMk id="7" creationId="{DEA32C4B-6AA5-E0BA-2A91-ADCF8E3DC843}"/>
          </ac:graphicFrameMkLst>
        </pc:graphicFrameChg>
      </pc:sldChg>
      <pc:sldChg chg="setBg">
        <pc:chgData name="Simpkin, Paula S" userId="ee5f2659-91e1-4322-9370-fa4fbe953503" providerId="ADAL" clId="{DA1238B6-03B6-4E1D-A993-42F022ACE601}" dt="2024-10-21T20:57:59.138" v="10"/>
        <pc:sldMkLst>
          <pc:docMk/>
          <pc:sldMk cId="1377424880" sldId="278"/>
        </pc:sldMkLst>
      </pc:sldChg>
      <pc:sldChg chg="modSp">
        <pc:chgData name="Simpkin, Paula S" userId="ee5f2659-91e1-4322-9370-fa4fbe953503" providerId="ADAL" clId="{DA1238B6-03B6-4E1D-A993-42F022ACE601}" dt="2024-10-21T20:16:36.114" v="4" actId="20578"/>
        <pc:sldMkLst>
          <pc:docMk/>
          <pc:sldMk cId="3848543805" sldId="280"/>
        </pc:sldMkLst>
        <pc:spChg chg="mod">
          <ac:chgData name="Simpkin, Paula S" userId="ee5f2659-91e1-4322-9370-fa4fbe953503" providerId="ADAL" clId="{DA1238B6-03B6-4E1D-A993-42F022ACE601}" dt="2024-10-21T20:16:36.114" v="4" actId="20578"/>
          <ac:spMkLst>
            <pc:docMk/>
            <pc:sldMk cId="3848543805" sldId="280"/>
            <ac:spMk id="3" creationId="{8C040FCD-203E-688F-652C-894105AF968C}"/>
          </ac:spMkLst>
        </pc:spChg>
      </pc:sldChg>
    </pc:docChg>
  </pc:docChgLst>
  <pc:docChgLst>
    <pc:chgData name="Simpkin, Paula S" userId="ee5f2659-91e1-4322-9370-fa4fbe953503" providerId="ADAL" clId="{BC5EA706-C71A-47AB-B154-537B8657B094}"/>
    <pc:docChg chg="undo custSel addSld delSld modSld sldOrd">
      <pc:chgData name="Simpkin, Paula S" userId="ee5f2659-91e1-4322-9370-fa4fbe953503" providerId="ADAL" clId="{BC5EA706-C71A-47AB-B154-537B8657B094}" dt="2024-10-21T11:04:33.502" v="2564" actId="313"/>
      <pc:docMkLst>
        <pc:docMk/>
      </pc:docMkLst>
      <pc:sldChg chg="addSp delSp modSp mod setBg delDesignElem">
        <pc:chgData name="Simpkin, Paula S" userId="ee5f2659-91e1-4322-9370-fa4fbe953503" providerId="ADAL" clId="{BC5EA706-C71A-47AB-B154-537B8657B094}" dt="2024-10-20T17:37:42.817" v="2550"/>
        <pc:sldMkLst>
          <pc:docMk/>
          <pc:sldMk cId="3945583642" sldId="256"/>
        </pc:sldMkLst>
        <pc:spChg chg="mod ord">
          <ac:chgData name="Simpkin, Paula S" userId="ee5f2659-91e1-4322-9370-fa4fbe953503" providerId="ADAL" clId="{BC5EA706-C71A-47AB-B154-537B8657B094}" dt="2024-10-20T17:37:11.984" v="2547" actId="26606"/>
          <ac:spMkLst>
            <pc:docMk/>
            <pc:sldMk cId="3945583642" sldId="256"/>
            <ac:spMk id="2" creationId="{F5348C11-528A-DDE4-37E2-A7132600C526}"/>
          </ac:spMkLst>
        </pc:spChg>
        <pc:spChg chg="mod ord">
          <ac:chgData name="Simpkin, Paula S" userId="ee5f2659-91e1-4322-9370-fa4fbe953503" providerId="ADAL" clId="{BC5EA706-C71A-47AB-B154-537B8657B094}" dt="2024-10-20T17:37:11.984" v="2547" actId="26606"/>
          <ac:spMkLst>
            <pc:docMk/>
            <pc:sldMk cId="3945583642" sldId="256"/>
            <ac:spMk id="3" creationId="{DD6A45D6-2DAB-2225-80FC-077CB7D3285B}"/>
          </ac:spMkLst>
        </pc:spChg>
        <pc:spChg chg="add del">
          <ac:chgData name="Simpkin, Paula S" userId="ee5f2659-91e1-4322-9370-fa4fbe953503" providerId="ADAL" clId="{BC5EA706-C71A-47AB-B154-537B8657B094}" dt="2024-10-20T17:37:42.817" v="2550"/>
          <ac:spMkLst>
            <pc:docMk/>
            <pc:sldMk cId="3945583642" sldId="256"/>
            <ac:spMk id="10" creationId="{03AF1C04-3FEF-41BD-BB84-2F263765BEBC}"/>
          </ac:spMkLst>
        </pc:spChg>
        <pc:grpChg chg="add del">
          <ac:chgData name="Simpkin, Paula S" userId="ee5f2659-91e1-4322-9370-fa4fbe953503" providerId="ADAL" clId="{BC5EA706-C71A-47AB-B154-537B8657B094}" dt="2024-10-20T17:37:42.817" v="2550"/>
          <ac:grpSpMkLst>
            <pc:docMk/>
            <pc:sldMk cId="3945583642" sldId="256"/>
            <ac:grpSpMk id="12" creationId="{B58FB4AD-41E6-47ED-BDA3-A923E30D3741}"/>
          </ac:grpSpMkLst>
        </pc:grpChg>
        <pc:grpChg chg="add del">
          <ac:chgData name="Simpkin, Paula S" userId="ee5f2659-91e1-4322-9370-fa4fbe953503" providerId="ADAL" clId="{BC5EA706-C71A-47AB-B154-537B8657B094}" dt="2024-10-20T17:37:42.817" v="2550"/>
          <ac:grpSpMkLst>
            <pc:docMk/>
            <pc:sldMk cId="3945583642" sldId="256"/>
            <ac:grpSpMk id="16" creationId="{74F4E70D-A4C9-44E3-A00A-F3AD121AC194}"/>
          </ac:grpSpMkLst>
        </pc:grpChg>
        <pc:grpChg chg="add del">
          <ac:chgData name="Simpkin, Paula S" userId="ee5f2659-91e1-4322-9370-fa4fbe953503" providerId="ADAL" clId="{BC5EA706-C71A-47AB-B154-537B8657B094}" dt="2024-10-20T17:37:42.817" v="2550"/>
          <ac:grpSpMkLst>
            <pc:docMk/>
            <pc:sldMk cId="3945583642" sldId="256"/>
            <ac:grpSpMk id="20" creationId="{E27AF472-EAE3-4572-AB69-B92BD10DBC6D}"/>
          </ac:grpSpMkLst>
        </pc:grpChg>
        <pc:picChg chg="mod">
          <ac:chgData name="Simpkin, Paula S" userId="ee5f2659-91e1-4322-9370-fa4fbe953503" providerId="ADAL" clId="{BC5EA706-C71A-47AB-B154-537B8657B094}" dt="2024-10-20T17:37:11.984" v="2547" actId="26606"/>
          <ac:picMkLst>
            <pc:docMk/>
            <pc:sldMk cId="3945583642" sldId="256"/>
            <ac:picMk id="4" creationId="{2186353C-2D7B-65EB-F3FD-2C1590CCB8FE}"/>
          </ac:picMkLst>
        </pc:picChg>
        <pc:picChg chg="mod">
          <ac:chgData name="Simpkin, Paula S" userId="ee5f2659-91e1-4322-9370-fa4fbe953503" providerId="ADAL" clId="{BC5EA706-C71A-47AB-B154-537B8657B094}" dt="2024-10-20T17:37:11.984" v="2547" actId="26606"/>
          <ac:picMkLst>
            <pc:docMk/>
            <pc:sldMk cId="3945583642" sldId="256"/>
            <ac:picMk id="5" creationId="{9D2C492E-7635-5B98-CFA1-64BA92187743}"/>
          </ac:picMkLst>
        </pc:picChg>
      </pc:sldChg>
      <pc:sldChg chg="modSp">
        <pc:chgData name="Simpkin, Paula S" userId="ee5f2659-91e1-4322-9370-fa4fbe953503" providerId="ADAL" clId="{BC5EA706-C71A-47AB-B154-537B8657B094}" dt="2024-10-20T17:37:42.817" v="2550"/>
        <pc:sldMkLst>
          <pc:docMk/>
          <pc:sldMk cId="1852712139" sldId="257"/>
        </pc:sldMkLst>
        <pc:spChg chg="mod">
          <ac:chgData name="Simpkin, Paula S" userId="ee5f2659-91e1-4322-9370-fa4fbe953503" providerId="ADAL" clId="{BC5EA706-C71A-47AB-B154-537B8657B094}" dt="2024-10-20T17:37:42.817" v="2550"/>
          <ac:spMkLst>
            <pc:docMk/>
            <pc:sldMk cId="1852712139" sldId="257"/>
            <ac:spMk id="2" creationId="{DDE634EA-70C4-1868-8A6C-DA9C45DD4208}"/>
          </ac:spMkLst>
        </pc:spChg>
        <pc:spChg chg="mod">
          <ac:chgData name="Simpkin, Paula S" userId="ee5f2659-91e1-4322-9370-fa4fbe953503" providerId="ADAL" clId="{BC5EA706-C71A-47AB-B154-537B8657B094}" dt="2024-10-20T17:37:42.817" v="2550"/>
          <ac:spMkLst>
            <pc:docMk/>
            <pc:sldMk cId="1852712139" sldId="257"/>
            <ac:spMk id="3" creationId="{33CABD85-E17E-5E56-980F-A32C5909464F}"/>
          </ac:spMkLst>
        </pc:spChg>
      </pc:sldChg>
      <pc:sldChg chg="modSp">
        <pc:chgData name="Simpkin, Paula S" userId="ee5f2659-91e1-4322-9370-fa4fbe953503" providerId="ADAL" clId="{BC5EA706-C71A-47AB-B154-537B8657B094}" dt="2024-10-20T17:37:42.817" v="2550"/>
        <pc:sldMkLst>
          <pc:docMk/>
          <pc:sldMk cId="4031533602" sldId="258"/>
        </pc:sldMkLst>
        <pc:spChg chg="mod">
          <ac:chgData name="Simpkin, Paula S" userId="ee5f2659-91e1-4322-9370-fa4fbe953503" providerId="ADAL" clId="{BC5EA706-C71A-47AB-B154-537B8657B094}" dt="2024-10-20T17:37:42.817" v="2550"/>
          <ac:spMkLst>
            <pc:docMk/>
            <pc:sldMk cId="4031533602" sldId="258"/>
            <ac:spMk id="2" creationId="{7B4A7526-5FC7-31BF-2146-14A5E88A79E2}"/>
          </ac:spMkLst>
        </pc:spChg>
        <pc:spChg chg="mod">
          <ac:chgData name="Simpkin, Paula S" userId="ee5f2659-91e1-4322-9370-fa4fbe953503" providerId="ADAL" clId="{BC5EA706-C71A-47AB-B154-537B8657B094}" dt="2024-10-20T17:37:42.817" v="2550"/>
          <ac:spMkLst>
            <pc:docMk/>
            <pc:sldMk cId="4031533602" sldId="258"/>
            <ac:spMk id="3" creationId="{12312DDE-9722-DF6C-29FA-EFD479B0A651}"/>
          </ac:spMkLst>
        </pc:spChg>
      </pc:sldChg>
      <pc:sldChg chg="modSp">
        <pc:chgData name="Simpkin, Paula S" userId="ee5f2659-91e1-4322-9370-fa4fbe953503" providerId="ADAL" clId="{BC5EA706-C71A-47AB-B154-537B8657B094}" dt="2024-10-20T17:37:42.817" v="2550"/>
        <pc:sldMkLst>
          <pc:docMk/>
          <pc:sldMk cId="4056003443" sldId="259"/>
        </pc:sldMkLst>
        <pc:spChg chg="mod">
          <ac:chgData name="Simpkin, Paula S" userId="ee5f2659-91e1-4322-9370-fa4fbe953503" providerId="ADAL" clId="{BC5EA706-C71A-47AB-B154-537B8657B094}" dt="2024-10-20T17:37:42.817" v="2550"/>
          <ac:spMkLst>
            <pc:docMk/>
            <pc:sldMk cId="4056003443" sldId="259"/>
            <ac:spMk id="2" creationId="{60B2D63D-FC1A-FFA1-EDFC-6C6E55C33AE2}"/>
          </ac:spMkLst>
        </pc:spChg>
        <pc:spChg chg="mod">
          <ac:chgData name="Simpkin, Paula S" userId="ee5f2659-91e1-4322-9370-fa4fbe953503" providerId="ADAL" clId="{BC5EA706-C71A-47AB-B154-537B8657B094}" dt="2024-10-20T17:37:42.817" v="2550"/>
          <ac:spMkLst>
            <pc:docMk/>
            <pc:sldMk cId="4056003443" sldId="259"/>
            <ac:spMk id="3" creationId="{B4570DB1-BF02-2A5F-244B-A73583F2A2C8}"/>
          </ac:spMkLst>
        </pc:spChg>
      </pc:sldChg>
      <pc:sldChg chg="del">
        <pc:chgData name="Simpkin, Paula S" userId="ee5f2659-91e1-4322-9370-fa4fbe953503" providerId="ADAL" clId="{BC5EA706-C71A-47AB-B154-537B8657B094}" dt="2024-10-17T10:47:01.768" v="2521" actId="47"/>
        <pc:sldMkLst>
          <pc:docMk/>
          <pc:sldMk cId="2905846843" sldId="260"/>
        </pc:sldMkLst>
      </pc:sldChg>
      <pc:sldChg chg="modSp mod ord">
        <pc:chgData name="Simpkin, Paula S" userId="ee5f2659-91e1-4322-9370-fa4fbe953503" providerId="ADAL" clId="{BC5EA706-C71A-47AB-B154-537B8657B094}" dt="2024-10-20T17:37:43.567" v="2552" actId="27636"/>
        <pc:sldMkLst>
          <pc:docMk/>
          <pc:sldMk cId="133770853" sldId="261"/>
        </pc:sldMkLst>
        <pc:spChg chg="mod">
          <ac:chgData name="Simpkin, Paula S" userId="ee5f2659-91e1-4322-9370-fa4fbe953503" providerId="ADAL" clId="{BC5EA706-C71A-47AB-B154-537B8657B094}" dt="2024-10-20T17:37:42.817" v="2550"/>
          <ac:spMkLst>
            <pc:docMk/>
            <pc:sldMk cId="133770853" sldId="261"/>
            <ac:spMk id="2" creationId="{08851E40-0914-6097-D84B-BC8066354BF1}"/>
          </ac:spMkLst>
        </pc:spChg>
        <pc:spChg chg="mod">
          <ac:chgData name="Simpkin, Paula S" userId="ee5f2659-91e1-4322-9370-fa4fbe953503" providerId="ADAL" clId="{BC5EA706-C71A-47AB-B154-537B8657B094}" dt="2024-10-20T17:37:43.567" v="2552" actId="27636"/>
          <ac:spMkLst>
            <pc:docMk/>
            <pc:sldMk cId="133770853" sldId="261"/>
            <ac:spMk id="3" creationId="{2C1F6000-36B9-1F66-C62D-7D551624F524}"/>
          </ac:spMkLst>
        </pc:spChg>
      </pc:sldChg>
      <pc:sldChg chg="modSp">
        <pc:chgData name="Simpkin, Paula S" userId="ee5f2659-91e1-4322-9370-fa4fbe953503" providerId="ADAL" clId="{BC5EA706-C71A-47AB-B154-537B8657B094}" dt="2024-10-20T17:37:42.817" v="2550"/>
        <pc:sldMkLst>
          <pc:docMk/>
          <pc:sldMk cId="2127974883" sldId="262"/>
        </pc:sldMkLst>
        <pc:spChg chg="mod">
          <ac:chgData name="Simpkin, Paula S" userId="ee5f2659-91e1-4322-9370-fa4fbe953503" providerId="ADAL" clId="{BC5EA706-C71A-47AB-B154-537B8657B094}" dt="2024-10-20T17:37:42.817" v="2550"/>
          <ac:spMkLst>
            <pc:docMk/>
            <pc:sldMk cId="2127974883" sldId="262"/>
            <ac:spMk id="2" creationId="{BB55A947-A046-4F22-CB92-9F1D6C6F24B5}"/>
          </ac:spMkLst>
        </pc:spChg>
        <pc:spChg chg="mod">
          <ac:chgData name="Simpkin, Paula S" userId="ee5f2659-91e1-4322-9370-fa4fbe953503" providerId="ADAL" clId="{BC5EA706-C71A-47AB-B154-537B8657B094}" dt="2024-10-20T17:37:42.817" v="2550"/>
          <ac:spMkLst>
            <pc:docMk/>
            <pc:sldMk cId="2127974883" sldId="262"/>
            <ac:spMk id="3" creationId="{825C762A-E904-9E2A-326B-EB62AEBC4DF5}"/>
          </ac:spMkLst>
        </pc:spChg>
      </pc:sldChg>
      <pc:sldChg chg="modSp mod">
        <pc:chgData name="Simpkin, Paula S" userId="ee5f2659-91e1-4322-9370-fa4fbe953503" providerId="ADAL" clId="{BC5EA706-C71A-47AB-B154-537B8657B094}" dt="2024-10-20T17:37:43.773" v="2554" actId="27636"/>
        <pc:sldMkLst>
          <pc:docMk/>
          <pc:sldMk cId="544262301" sldId="263"/>
        </pc:sldMkLst>
        <pc:spChg chg="mod">
          <ac:chgData name="Simpkin, Paula S" userId="ee5f2659-91e1-4322-9370-fa4fbe953503" providerId="ADAL" clId="{BC5EA706-C71A-47AB-B154-537B8657B094}" dt="2024-10-20T17:37:42.817" v="2550"/>
          <ac:spMkLst>
            <pc:docMk/>
            <pc:sldMk cId="544262301" sldId="263"/>
            <ac:spMk id="2" creationId="{E82609EF-31E4-722F-E893-90EC1AA0421A}"/>
          </ac:spMkLst>
        </pc:spChg>
        <pc:spChg chg="mod">
          <ac:chgData name="Simpkin, Paula S" userId="ee5f2659-91e1-4322-9370-fa4fbe953503" providerId="ADAL" clId="{BC5EA706-C71A-47AB-B154-537B8657B094}" dt="2024-10-20T17:37:43.773" v="2554" actId="27636"/>
          <ac:spMkLst>
            <pc:docMk/>
            <pc:sldMk cId="544262301" sldId="263"/>
            <ac:spMk id="3" creationId="{DBB88208-734D-2A4D-0795-082E7D4418A6}"/>
          </ac:spMkLst>
        </pc:spChg>
      </pc:sldChg>
      <pc:sldChg chg="modSp">
        <pc:chgData name="Simpkin, Paula S" userId="ee5f2659-91e1-4322-9370-fa4fbe953503" providerId="ADAL" clId="{BC5EA706-C71A-47AB-B154-537B8657B094}" dt="2024-10-20T17:37:42.817" v="2550"/>
        <pc:sldMkLst>
          <pc:docMk/>
          <pc:sldMk cId="3543450681" sldId="264"/>
        </pc:sldMkLst>
        <pc:spChg chg="mod">
          <ac:chgData name="Simpkin, Paula S" userId="ee5f2659-91e1-4322-9370-fa4fbe953503" providerId="ADAL" clId="{BC5EA706-C71A-47AB-B154-537B8657B094}" dt="2024-10-20T17:37:42.817" v="2550"/>
          <ac:spMkLst>
            <pc:docMk/>
            <pc:sldMk cId="3543450681" sldId="264"/>
            <ac:spMk id="2" creationId="{0B46754B-D92A-BF1E-5469-E2B4061DA74C}"/>
          </ac:spMkLst>
        </pc:spChg>
        <pc:spChg chg="mod">
          <ac:chgData name="Simpkin, Paula S" userId="ee5f2659-91e1-4322-9370-fa4fbe953503" providerId="ADAL" clId="{BC5EA706-C71A-47AB-B154-537B8657B094}" dt="2024-10-20T17:37:42.817" v="2550"/>
          <ac:spMkLst>
            <pc:docMk/>
            <pc:sldMk cId="3543450681" sldId="264"/>
            <ac:spMk id="3" creationId="{DAF16F9D-86BE-6D2A-9609-FBA36721AEDE}"/>
          </ac:spMkLst>
        </pc:spChg>
      </pc:sldChg>
      <pc:sldChg chg="del">
        <pc:chgData name="Simpkin, Paula S" userId="ee5f2659-91e1-4322-9370-fa4fbe953503" providerId="ADAL" clId="{BC5EA706-C71A-47AB-B154-537B8657B094}" dt="2024-10-17T10:05:39.956" v="0" actId="47"/>
        <pc:sldMkLst>
          <pc:docMk/>
          <pc:sldMk cId="740912601" sldId="265"/>
        </pc:sldMkLst>
      </pc:sldChg>
      <pc:sldChg chg="del">
        <pc:chgData name="Simpkin, Paula S" userId="ee5f2659-91e1-4322-9370-fa4fbe953503" providerId="ADAL" clId="{BC5EA706-C71A-47AB-B154-537B8657B094}" dt="2024-10-17T10:47:20.693" v="2522" actId="47"/>
        <pc:sldMkLst>
          <pc:docMk/>
          <pc:sldMk cId="4246381472" sldId="266"/>
        </pc:sldMkLst>
      </pc:sldChg>
      <pc:sldChg chg="modSp">
        <pc:chgData name="Simpkin, Paula S" userId="ee5f2659-91e1-4322-9370-fa4fbe953503" providerId="ADAL" clId="{BC5EA706-C71A-47AB-B154-537B8657B094}" dt="2024-10-20T17:37:42.817" v="2550"/>
        <pc:sldMkLst>
          <pc:docMk/>
          <pc:sldMk cId="1504673400" sldId="267"/>
        </pc:sldMkLst>
        <pc:spChg chg="mod">
          <ac:chgData name="Simpkin, Paula S" userId="ee5f2659-91e1-4322-9370-fa4fbe953503" providerId="ADAL" clId="{BC5EA706-C71A-47AB-B154-537B8657B094}" dt="2024-10-20T17:37:42.817" v="2550"/>
          <ac:spMkLst>
            <pc:docMk/>
            <pc:sldMk cId="1504673400" sldId="267"/>
            <ac:spMk id="2" creationId="{81367C60-801A-36BB-0878-7E8524DB9B1C}"/>
          </ac:spMkLst>
        </pc:spChg>
        <pc:spChg chg="mod">
          <ac:chgData name="Simpkin, Paula S" userId="ee5f2659-91e1-4322-9370-fa4fbe953503" providerId="ADAL" clId="{BC5EA706-C71A-47AB-B154-537B8657B094}" dt="2024-10-20T17:37:42.817" v="2550"/>
          <ac:spMkLst>
            <pc:docMk/>
            <pc:sldMk cId="1504673400" sldId="267"/>
            <ac:spMk id="3" creationId="{2F37FB48-EB2B-5A23-2828-7935CDA3CDF6}"/>
          </ac:spMkLst>
        </pc:spChg>
      </pc:sldChg>
      <pc:sldChg chg="modSp">
        <pc:chgData name="Simpkin, Paula S" userId="ee5f2659-91e1-4322-9370-fa4fbe953503" providerId="ADAL" clId="{BC5EA706-C71A-47AB-B154-537B8657B094}" dt="2024-10-20T17:37:42.817" v="2550"/>
        <pc:sldMkLst>
          <pc:docMk/>
          <pc:sldMk cId="1132421116" sldId="268"/>
        </pc:sldMkLst>
        <pc:spChg chg="mod">
          <ac:chgData name="Simpkin, Paula S" userId="ee5f2659-91e1-4322-9370-fa4fbe953503" providerId="ADAL" clId="{BC5EA706-C71A-47AB-B154-537B8657B094}" dt="2024-10-20T17:37:42.817" v="2550"/>
          <ac:spMkLst>
            <pc:docMk/>
            <pc:sldMk cId="1132421116" sldId="268"/>
            <ac:spMk id="2" creationId="{273D3596-2375-C7E2-E7BD-A90DD539E8EA}"/>
          </ac:spMkLst>
        </pc:spChg>
        <pc:spChg chg="mod">
          <ac:chgData name="Simpkin, Paula S" userId="ee5f2659-91e1-4322-9370-fa4fbe953503" providerId="ADAL" clId="{BC5EA706-C71A-47AB-B154-537B8657B094}" dt="2024-10-20T17:37:42.817" v="2550"/>
          <ac:spMkLst>
            <pc:docMk/>
            <pc:sldMk cId="1132421116" sldId="268"/>
            <ac:spMk id="3" creationId="{21B62814-4DEE-26ED-4C80-230D09C2BE99}"/>
          </ac:spMkLst>
        </pc:spChg>
      </pc:sldChg>
      <pc:sldChg chg="modSp">
        <pc:chgData name="Simpkin, Paula S" userId="ee5f2659-91e1-4322-9370-fa4fbe953503" providerId="ADAL" clId="{BC5EA706-C71A-47AB-B154-537B8657B094}" dt="2024-10-20T17:37:42.817" v="2550"/>
        <pc:sldMkLst>
          <pc:docMk/>
          <pc:sldMk cId="3575779569" sldId="269"/>
        </pc:sldMkLst>
        <pc:spChg chg="mod">
          <ac:chgData name="Simpkin, Paula S" userId="ee5f2659-91e1-4322-9370-fa4fbe953503" providerId="ADAL" clId="{BC5EA706-C71A-47AB-B154-537B8657B094}" dt="2024-10-20T17:37:42.817" v="2550"/>
          <ac:spMkLst>
            <pc:docMk/>
            <pc:sldMk cId="3575779569" sldId="269"/>
            <ac:spMk id="2" creationId="{B0716F2F-2D8D-4AE7-424C-ABA1BC5CF0E8}"/>
          </ac:spMkLst>
        </pc:spChg>
        <pc:spChg chg="mod">
          <ac:chgData name="Simpkin, Paula S" userId="ee5f2659-91e1-4322-9370-fa4fbe953503" providerId="ADAL" clId="{BC5EA706-C71A-47AB-B154-537B8657B094}" dt="2024-10-20T17:37:42.817" v="2550"/>
          <ac:spMkLst>
            <pc:docMk/>
            <pc:sldMk cId="3575779569" sldId="269"/>
            <ac:spMk id="3" creationId="{9AB8EAC2-0360-F091-6A02-CB66A828984B}"/>
          </ac:spMkLst>
        </pc:spChg>
      </pc:sldChg>
      <pc:sldChg chg="modSp mod">
        <pc:chgData name="Simpkin, Paula S" userId="ee5f2659-91e1-4322-9370-fa4fbe953503" providerId="ADAL" clId="{BC5EA706-C71A-47AB-B154-537B8657B094}" dt="2024-10-21T11:04:33.502" v="2564" actId="313"/>
        <pc:sldMkLst>
          <pc:docMk/>
          <pc:sldMk cId="4046222794" sldId="270"/>
        </pc:sldMkLst>
        <pc:spChg chg="mod">
          <ac:chgData name="Simpkin, Paula S" userId="ee5f2659-91e1-4322-9370-fa4fbe953503" providerId="ADAL" clId="{BC5EA706-C71A-47AB-B154-537B8657B094}" dt="2024-10-20T17:37:42.817" v="2550"/>
          <ac:spMkLst>
            <pc:docMk/>
            <pc:sldMk cId="4046222794" sldId="270"/>
            <ac:spMk id="2" creationId="{B438CCF0-622A-2D1E-F37D-C0AD3F09352C}"/>
          </ac:spMkLst>
        </pc:spChg>
        <pc:spChg chg="mod">
          <ac:chgData name="Simpkin, Paula S" userId="ee5f2659-91e1-4322-9370-fa4fbe953503" providerId="ADAL" clId="{BC5EA706-C71A-47AB-B154-537B8657B094}" dt="2024-10-21T11:04:33.502" v="2564" actId="313"/>
          <ac:spMkLst>
            <pc:docMk/>
            <pc:sldMk cId="4046222794" sldId="270"/>
            <ac:spMk id="3" creationId="{DD6312D5-B43B-CD5E-BC10-8165E832B978}"/>
          </ac:spMkLst>
        </pc:spChg>
      </pc:sldChg>
      <pc:sldChg chg="modSp mod">
        <pc:chgData name="Simpkin, Paula S" userId="ee5f2659-91e1-4322-9370-fa4fbe953503" providerId="ADAL" clId="{BC5EA706-C71A-47AB-B154-537B8657B094}" dt="2024-10-20T17:37:42.817" v="2550"/>
        <pc:sldMkLst>
          <pc:docMk/>
          <pc:sldMk cId="1814089527" sldId="271"/>
        </pc:sldMkLst>
        <pc:spChg chg="mod">
          <ac:chgData name="Simpkin, Paula S" userId="ee5f2659-91e1-4322-9370-fa4fbe953503" providerId="ADAL" clId="{BC5EA706-C71A-47AB-B154-537B8657B094}" dt="2024-10-20T17:37:42.817" v="2550"/>
          <ac:spMkLst>
            <pc:docMk/>
            <pc:sldMk cId="1814089527" sldId="271"/>
            <ac:spMk id="2" creationId="{BFBE2B5E-798F-FFF8-C356-3A21DC2C53B7}"/>
          </ac:spMkLst>
        </pc:spChg>
        <pc:spChg chg="mod">
          <ac:chgData name="Simpkin, Paula S" userId="ee5f2659-91e1-4322-9370-fa4fbe953503" providerId="ADAL" clId="{BC5EA706-C71A-47AB-B154-537B8657B094}" dt="2024-10-20T17:37:42.817" v="2550"/>
          <ac:spMkLst>
            <pc:docMk/>
            <pc:sldMk cId="1814089527" sldId="271"/>
            <ac:spMk id="3" creationId="{60F437FA-3EDB-3C68-95A3-A411F2860317}"/>
          </ac:spMkLst>
        </pc:spChg>
      </pc:sldChg>
      <pc:sldChg chg="modSp">
        <pc:chgData name="Simpkin, Paula S" userId="ee5f2659-91e1-4322-9370-fa4fbe953503" providerId="ADAL" clId="{BC5EA706-C71A-47AB-B154-537B8657B094}" dt="2024-10-20T17:37:42.817" v="2550"/>
        <pc:sldMkLst>
          <pc:docMk/>
          <pc:sldMk cId="330255816" sldId="272"/>
        </pc:sldMkLst>
        <pc:spChg chg="mod">
          <ac:chgData name="Simpkin, Paula S" userId="ee5f2659-91e1-4322-9370-fa4fbe953503" providerId="ADAL" clId="{BC5EA706-C71A-47AB-B154-537B8657B094}" dt="2024-10-20T17:37:42.817" v="2550"/>
          <ac:spMkLst>
            <pc:docMk/>
            <pc:sldMk cId="330255816" sldId="272"/>
            <ac:spMk id="2" creationId="{CF38F66A-E6BE-368C-8066-17A16A726C3E}"/>
          </ac:spMkLst>
        </pc:spChg>
        <pc:spChg chg="mod">
          <ac:chgData name="Simpkin, Paula S" userId="ee5f2659-91e1-4322-9370-fa4fbe953503" providerId="ADAL" clId="{BC5EA706-C71A-47AB-B154-537B8657B094}" dt="2024-10-20T17:37:42.817" v="2550"/>
          <ac:spMkLst>
            <pc:docMk/>
            <pc:sldMk cId="330255816" sldId="272"/>
            <ac:spMk id="3" creationId="{64E26FA3-0A26-11DB-DA74-99DB1EA9E182}"/>
          </ac:spMkLst>
        </pc:spChg>
      </pc:sldChg>
      <pc:sldChg chg="modSp modNotesTx">
        <pc:chgData name="Simpkin, Paula S" userId="ee5f2659-91e1-4322-9370-fa4fbe953503" providerId="ADAL" clId="{BC5EA706-C71A-47AB-B154-537B8657B094}" dt="2024-10-20T17:37:42.817" v="2550"/>
        <pc:sldMkLst>
          <pc:docMk/>
          <pc:sldMk cId="2794973357" sldId="273"/>
        </pc:sldMkLst>
        <pc:spChg chg="mod">
          <ac:chgData name="Simpkin, Paula S" userId="ee5f2659-91e1-4322-9370-fa4fbe953503" providerId="ADAL" clId="{BC5EA706-C71A-47AB-B154-537B8657B094}" dt="2024-10-20T17:37:42.817" v="2550"/>
          <ac:spMkLst>
            <pc:docMk/>
            <pc:sldMk cId="2794973357" sldId="273"/>
            <ac:spMk id="2" creationId="{3EF7C537-CB00-F19D-8E4D-2553AD12C4DF}"/>
          </ac:spMkLst>
        </pc:spChg>
        <pc:spChg chg="mod">
          <ac:chgData name="Simpkin, Paula S" userId="ee5f2659-91e1-4322-9370-fa4fbe953503" providerId="ADAL" clId="{BC5EA706-C71A-47AB-B154-537B8657B094}" dt="2024-10-20T17:37:42.817" v="2550"/>
          <ac:spMkLst>
            <pc:docMk/>
            <pc:sldMk cId="2794973357" sldId="273"/>
            <ac:spMk id="3" creationId="{7A7D4FBF-C11F-BA6A-E89A-94A702E1E6EB}"/>
          </ac:spMkLst>
        </pc:spChg>
      </pc:sldChg>
      <pc:sldChg chg="modSp new del mod">
        <pc:chgData name="Simpkin, Paula S" userId="ee5f2659-91e1-4322-9370-fa4fbe953503" providerId="ADAL" clId="{BC5EA706-C71A-47AB-B154-537B8657B094}" dt="2024-10-17T10:12:50.855" v="438" actId="47"/>
        <pc:sldMkLst>
          <pc:docMk/>
          <pc:sldMk cId="379102790" sldId="274"/>
        </pc:sldMkLst>
        <pc:spChg chg="mod">
          <ac:chgData name="Simpkin, Paula S" userId="ee5f2659-91e1-4322-9370-fa4fbe953503" providerId="ADAL" clId="{BC5EA706-C71A-47AB-B154-537B8657B094}" dt="2024-10-17T10:07:37.928" v="31" actId="20577"/>
          <ac:spMkLst>
            <pc:docMk/>
            <pc:sldMk cId="379102790" sldId="274"/>
            <ac:spMk id="2" creationId="{1C57A1C3-F4A5-4AFA-B336-49E1B95E8B19}"/>
          </ac:spMkLst>
        </pc:spChg>
        <pc:spChg chg="mod">
          <ac:chgData name="Simpkin, Paula S" userId="ee5f2659-91e1-4322-9370-fa4fbe953503" providerId="ADAL" clId="{BC5EA706-C71A-47AB-B154-537B8657B094}" dt="2024-10-17T10:11:56.237" v="390" actId="5793"/>
          <ac:spMkLst>
            <pc:docMk/>
            <pc:sldMk cId="379102790" sldId="274"/>
            <ac:spMk id="3" creationId="{2426044D-D4EE-9800-2EAE-8CC4945EEC75}"/>
          </ac:spMkLst>
        </pc:spChg>
      </pc:sldChg>
      <pc:sldChg chg="modSp new mod">
        <pc:chgData name="Simpkin, Paula S" userId="ee5f2659-91e1-4322-9370-fa4fbe953503" providerId="ADAL" clId="{BC5EA706-C71A-47AB-B154-537B8657B094}" dt="2024-10-20T17:37:42.817" v="2550"/>
        <pc:sldMkLst>
          <pc:docMk/>
          <pc:sldMk cId="3249698777" sldId="274"/>
        </pc:sldMkLst>
        <pc:spChg chg="mod">
          <ac:chgData name="Simpkin, Paula S" userId="ee5f2659-91e1-4322-9370-fa4fbe953503" providerId="ADAL" clId="{BC5EA706-C71A-47AB-B154-537B8657B094}" dt="2024-10-20T17:37:42.817" v="2550"/>
          <ac:spMkLst>
            <pc:docMk/>
            <pc:sldMk cId="3249698777" sldId="274"/>
            <ac:spMk id="2" creationId="{1077D191-B93E-A542-9C40-EFBBEF38350E}"/>
          </ac:spMkLst>
        </pc:spChg>
        <pc:spChg chg="mod">
          <ac:chgData name="Simpkin, Paula S" userId="ee5f2659-91e1-4322-9370-fa4fbe953503" providerId="ADAL" clId="{BC5EA706-C71A-47AB-B154-537B8657B094}" dt="2024-10-20T17:37:42.817" v="2550"/>
          <ac:spMkLst>
            <pc:docMk/>
            <pc:sldMk cId="3249698777" sldId="274"/>
            <ac:spMk id="3" creationId="{64CC4AE0-877A-DC54-E154-6B0EA1E75C35}"/>
          </ac:spMkLst>
        </pc:spChg>
      </pc:sldChg>
      <pc:sldChg chg="modSp new mod">
        <pc:chgData name="Simpkin, Paula S" userId="ee5f2659-91e1-4322-9370-fa4fbe953503" providerId="ADAL" clId="{BC5EA706-C71A-47AB-B154-537B8657B094}" dt="2024-10-20T17:37:43.636" v="2553" actId="27636"/>
        <pc:sldMkLst>
          <pc:docMk/>
          <pc:sldMk cId="494510073" sldId="275"/>
        </pc:sldMkLst>
        <pc:spChg chg="mod">
          <ac:chgData name="Simpkin, Paula S" userId="ee5f2659-91e1-4322-9370-fa4fbe953503" providerId="ADAL" clId="{BC5EA706-C71A-47AB-B154-537B8657B094}" dt="2024-10-20T17:37:42.817" v="2550"/>
          <ac:spMkLst>
            <pc:docMk/>
            <pc:sldMk cId="494510073" sldId="275"/>
            <ac:spMk id="2" creationId="{729C1431-C0FD-9CD3-2FEE-395BFFEADD3A}"/>
          </ac:spMkLst>
        </pc:spChg>
        <pc:spChg chg="mod">
          <ac:chgData name="Simpkin, Paula S" userId="ee5f2659-91e1-4322-9370-fa4fbe953503" providerId="ADAL" clId="{BC5EA706-C71A-47AB-B154-537B8657B094}" dt="2024-10-20T17:37:43.636" v="2553" actId="27636"/>
          <ac:spMkLst>
            <pc:docMk/>
            <pc:sldMk cId="494510073" sldId="275"/>
            <ac:spMk id="3" creationId="{B1AC5B5E-0BB2-FB0B-AE55-57A288CF5D3C}"/>
          </ac:spMkLst>
        </pc:spChg>
      </pc:sldChg>
      <pc:sldChg chg="addSp modSp new mod">
        <pc:chgData name="Simpkin, Paula S" userId="ee5f2659-91e1-4322-9370-fa4fbe953503" providerId="ADAL" clId="{BC5EA706-C71A-47AB-B154-537B8657B094}" dt="2024-10-20T17:37:42.817" v="2550"/>
        <pc:sldMkLst>
          <pc:docMk/>
          <pc:sldMk cId="875280149" sldId="276"/>
        </pc:sldMkLst>
        <pc:spChg chg="mod">
          <ac:chgData name="Simpkin, Paula S" userId="ee5f2659-91e1-4322-9370-fa4fbe953503" providerId="ADAL" clId="{BC5EA706-C71A-47AB-B154-537B8657B094}" dt="2024-10-20T17:37:42.817" v="2550"/>
          <ac:spMkLst>
            <pc:docMk/>
            <pc:sldMk cId="875280149" sldId="276"/>
            <ac:spMk id="2" creationId="{A114AC68-6727-CC2A-11B7-DD947C61045A}"/>
          </ac:spMkLst>
        </pc:spChg>
        <pc:spChg chg="mod">
          <ac:chgData name="Simpkin, Paula S" userId="ee5f2659-91e1-4322-9370-fa4fbe953503" providerId="ADAL" clId="{BC5EA706-C71A-47AB-B154-537B8657B094}" dt="2024-10-20T17:37:42.817" v="2550"/>
          <ac:spMkLst>
            <pc:docMk/>
            <pc:sldMk cId="875280149" sldId="276"/>
            <ac:spMk id="3" creationId="{DA77BA94-231D-8672-DA6D-1F83E34F666F}"/>
          </ac:spMkLst>
        </pc:spChg>
        <pc:picChg chg="add mod">
          <ac:chgData name="Simpkin, Paula S" userId="ee5f2659-91e1-4322-9370-fa4fbe953503" providerId="ADAL" clId="{BC5EA706-C71A-47AB-B154-537B8657B094}" dt="2024-10-17T10:39:29.242" v="2465" actId="1076"/>
          <ac:picMkLst>
            <pc:docMk/>
            <pc:sldMk cId="875280149" sldId="276"/>
            <ac:picMk id="4" creationId="{7D3C5991-69D6-9432-2A96-5D7983B4EB67}"/>
          </ac:picMkLst>
        </pc:picChg>
      </pc:sldChg>
      <pc:sldChg chg="modSp new mod">
        <pc:chgData name="Simpkin, Paula S" userId="ee5f2659-91e1-4322-9370-fa4fbe953503" providerId="ADAL" clId="{BC5EA706-C71A-47AB-B154-537B8657B094}" dt="2024-10-20T17:37:42.817" v="2550"/>
        <pc:sldMkLst>
          <pc:docMk/>
          <pc:sldMk cId="3963214956" sldId="277"/>
        </pc:sldMkLst>
        <pc:spChg chg="mod">
          <ac:chgData name="Simpkin, Paula S" userId="ee5f2659-91e1-4322-9370-fa4fbe953503" providerId="ADAL" clId="{BC5EA706-C71A-47AB-B154-537B8657B094}" dt="2024-10-20T17:37:42.817" v="2550"/>
          <ac:spMkLst>
            <pc:docMk/>
            <pc:sldMk cId="3963214956" sldId="277"/>
            <ac:spMk id="2" creationId="{490337BA-D20F-2EE4-E148-57E32AA11763}"/>
          </ac:spMkLst>
        </pc:spChg>
        <pc:spChg chg="mod">
          <ac:chgData name="Simpkin, Paula S" userId="ee5f2659-91e1-4322-9370-fa4fbe953503" providerId="ADAL" clId="{BC5EA706-C71A-47AB-B154-537B8657B094}" dt="2024-10-20T17:37:42.817" v="2550"/>
          <ac:spMkLst>
            <pc:docMk/>
            <pc:sldMk cId="3963214956" sldId="277"/>
            <ac:spMk id="3" creationId="{74AEBE82-CC55-A371-6563-39F74C746844}"/>
          </ac:spMkLst>
        </pc:spChg>
      </pc:sldChg>
      <pc:sldChg chg="addSp delSp modSp new mod setBg setClrOvrMap delDesignElem">
        <pc:chgData name="Simpkin, Paula S" userId="ee5f2659-91e1-4322-9370-fa4fbe953503" providerId="ADAL" clId="{BC5EA706-C71A-47AB-B154-537B8657B094}" dt="2024-10-21T11:04:19.851" v="2563" actId="1076"/>
        <pc:sldMkLst>
          <pc:docMk/>
          <pc:sldMk cId="1377424880" sldId="278"/>
        </pc:sldMkLst>
        <pc:spChg chg="del mod">
          <ac:chgData name="Simpkin, Paula S" userId="ee5f2659-91e1-4322-9370-fa4fbe953503" providerId="ADAL" clId="{BC5EA706-C71A-47AB-B154-537B8657B094}" dt="2024-10-21T11:04:12.957" v="2562" actId="478"/>
          <ac:spMkLst>
            <pc:docMk/>
            <pc:sldMk cId="1377424880" sldId="278"/>
            <ac:spMk id="2" creationId="{27BECF3A-AC93-8B28-DD4A-A02B6403FBE8}"/>
          </ac:spMkLst>
        </pc:spChg>
        <pc:spChg chg="mod">
          <ac:chgData name="Simpkin, Paula S" userId="ee5f2659-91e1-4322-9370-fa4fbe953503" providerId="ADAL" clId="{BC5EA706-C71A-47AB-B154-537B8657B094}" dt="2024-10-21T11:04:19.851" v="2563" actId="1076"/>
          <ac:spMkLst>
            <pc:docMk/>
            <pc:sldMk cId="1377424880" sldId="278"/>
            <ac:spMk id="3" creationId="{85C94508-4BF2-A412-3B48-6B9D69D3B031}"/>
          </ac:spMkLst>
        </pc:spChg>
        <pc:spChg chg="add del">
          <ac:chgData name="Simpkin, Paula S" userId="ee5f2659-91e1-4322-9370-fa4fbe953503" providerId="ADAL" clId="{BC5EA706-C71A-47AB-B154-537B8657B094}" dt="2024-10-20T17:39:36.167" v="2556" actId="26606"/>
          <ac:spMkLst>
            <pc:docMk/>
            <pc:sldMk cId="1377424880" sldId="278"/>
            <ac:spMk id="6" creationId="{8D489E29-742E-4D34-AB08-CE3217805B81}"/>
          </ac:spMkLst>
        </pc:spChg>
        <pc:spChg chg="add del">
          <ac:chgData name="Simpkin, Paula S" userId="ee5f2659-91e1-4322-9370-fa4fbe953503" providerId="ADAL" clId="{BC5EA706-C71A-47AB-B154-537B8657B094}" dt="2024-10-20T17:37:42.817" v="2550"/>
          <ac:spMkLst>
            <pc:docMk/>
            <pc:sldMk cId="1377424880" sldId="278"/>
            <ac:spMk id="9" creationId="{04812C46-200A-4DEB-A05E-3ED6C68C2387}"/>
          </ac:spMkLst>
        </pc:spChg>
        <pc:spChg chg="add del">
          <ac:chgData name="Simpkin, Paula S" userId="ee5f2659-91e1-4322-9370-fa4fbe953503" providerId="ADAL" clId="{BC5EA706-C71A-47AB-B154-537B8657B094}" dt="2024-10-20T17:37:42.817" v="2550"/>
          <ac:spMkLst>
            <pc:docMk/>
            <pc:sldMk cId="1377424880" sldId="278"/>
            <ac:spMk id="11" creationId="{D1EA859B-E555-4109-94F3-6700E046E008}"/>
          </ac:spMkLst>
        </pc:spChg>
        <pc:picChg chg="add mod ord">
          <ac:chgData name="Simpkin, Paula S" userId="ee5f2659-91e1-4322-9370-fa4fbe953503" providerId="ADAL" clId="{BC5EA706-C71A-47AB-B154-537B8657B094}" dt="2024-10-21T11:03:00.375" v="2560" actId="1076"/>
          <ac:picMkLst>
            <pc:docMk/>
            <pc:sldMk cId="1377424880" sldId="278"/>
            <ac:picMk id="4" creationId="{981899EB-31D9-E450-B5ED-E9B6B1BE0481}"/>
          </ac:picMkLst>
        </pc:picChg>
      </pc:sldChg>
    </pc:docChg>
  </pc:docChgLst>
  <pc:docChgLst>
    <pc:chgData name="Simpkin, Paula S" userId="ee5f2659-91e1-4322-9370-fa4fbe953503" providerId="ADAL" clId="{C35978AB-7B9E-4B90-B9DA-B7E0C9D623F8}"/>
    <pc:docChg chg="undo custSel addSld delSld modSld sldOrd">
      <pc:chgData name="Simpkin, Paula S" userId="ee5f2659-91e1-4322-9370-fa4fbe953503" providerId="ADAL" clId="{C35978AB-7B9E-4B90-B9DA-B7E0C9D623F8}" dt="2024-08-07T08:24:33.975" v="1601" actId="20577"/>
      <pc:docMkLst>
        <pc:docMk/>
      </pc:docMkLst>
      <pc:sldChg chg="modSp mod">
        <pc:chgData name="Simpkin, Paula S" userId="ee5f2659-91e1-4322-9370-fa4fbe953503" providerId="ADAL" clId="{C35978AB-7B9E-4B90-B9DA-B7E0C9D623F8}" dt="2024-08-02T14:35:08.128" v="264" actId="20577"/>
        <pc:sldMkLst>
          <pc:docMk/>
          <pc:sldMk cId="4031533602" sldId="258"/>
        </pc:sldMkLst>
        <pc:spChg chg="mod">
          <ac:chgData name="Simpkin, Paula S" userId="ee5f2659-91e1-4322-9370-fa4fbe953503" providerId="ADAL" clId="{C35978AB-7B9E-4B90-B9DA-B7E0C9D623F8}" dt="2024-08-02T14:35:08.128" v="264" actId="20577"/>
          <ac:spMkLst>
            <pc:docMk/>
            <pc:sldMk cId="4031533602" sldId="258"/>
            <ac:spMk id="3" creationId="{12312DDE-9722-DF6C-29FA-EFD479B0A651}"/>
          </ac:spMkLst>
        </pc:spChg>
      </pc:sldChg>
      <pc:sldChg chg="modSp mod">
        <pc:chgData name="Simpkin, Paula S" userId="ee5f2659-91e1-4322-9370-fa4fbe953503" providerId="ADAL" clId="{C35978AB-7B9E-4B90-B9DA-B7E0C9D623F8}" dt="2024-08-07T08:18:33.344" v="1499" actId="20577"/>
        <pc:sldMkLst>
          <pc:docMk/>
          <pc:sldMk cId="2905846843" sldId="260"/>
        </pc:sldMkLst>
        <pc:spChg chg="mod">
          <ac:chgData name="Simpkin, Paula S" userId="ee5f2659-91e1-4322-9370-fa4fbe953503" providerId="ADAL" clId="{C35978AB-7B9E-4B90-B9DA-B7E0C9D623F8}" dt="2024-08-07T08:18:33.344" v="1499" actId="20577"/>
          <ac:spMkLst>
            <pc:docMk/>
            <pc:sldMk cId="2905846843" sldId="260"/>
            <ac:spMk id="3" creationId="{B0218DCA-CF55-8595-EA10-0C1D7AAF32C5}"/>
          </ac:spMkLst>
        </pc:spChg>
      </pc:sldChg>
      <pc:sldChg chg="modSp mod">
        <pc:chgData name="Simpkin, Paula S" userId="ee5f2659-91e1-4322-9370-fa4fbe953503" providerId="ADAL" clId="{C35978AB-7B9E-4B90-B9DA-B7E0C9D623F8}" dt="2024-08-02T15:16:15.774" v="1482" actId="20577"/>
        <pc:sldMkLst>
          <pc:docMk/>
          <pc:sldMk cId="133770853" sldId="261"/>
        </pc:sldMkLst>
        <pc:spChg chg="mod">
          <ac:chgData name="Simpkin, Paula S" userId="ee5f2659-91e1-4322-9370-fa4fbe953503" providerId="ADAL" clId="{C35978AB-7B9E-4B90-B9DA-B7E0C9D623F8}" dt="2024-08-02T15:16:15.774" v="1482" actId="20577"/>
          <ac:spMkLst>
            <pc:docMk/>
            <pc:sldMk cId="133770853" sldId="261"/>
            <ac:spMk id="3" creationId="{2C1F6000-36B9-1F66-C62D-7D551624F524}"/>
          </ac:spMkLst>
        </pc:spChg>
      </pc:sldChg>
      <pc:sldChg chg="modSp mod">
        <pc:chgData name="Simpkin, Paula S" userId="ee5f2659-91e1-4322-9370-fa4fbe953503" providerId="ADAL" clId="{C35978AB-7B9E-4B90-B9DA-B7E0C9D623F8}" dt="2024-08-07T08:24:33.975" v="1601" actId="20577"/>
        <pc:sldMkLst>
          <pc:docMk/>
          <pc:sldMk cId="2127974883" sldId="262"/>
        </pc:sldMkLst>
        <pc:spChg chg="mod">
          <ac:chgData name="Simpkin, Paula S" userId="ee5f2659-91e1-4322-9370-fa4fbe953503" providerId="ADAL" clId="{C35978AB-7B9E-4B90-B9DA-B7E0C9D623F8}" dt="2024-08-07T08:24:33.975" v="1601" actId="20577"/>
          <ac:spMkLst>
            <pc:docMk/>
            <pc:sldMk cId="2127974883" sldId="262"/>
            <ac:spMk id="3" creationId="{825C762A-E904-9E2A-326B-EB62AEBC4DF5}"/>
          </ac:spMkLst>
        </pc:spChg>
      </pc:sldChg>
      <pc:sldChg chg="modSp mod">
        <pc:chgData name="Simpkin, Paula S" userId="ee5f2659-91e1-4322-9370-fa4fbe953503" providerId="ADAL" clId="{C35978AB-7B9E-4B90-B9DA-B7E0C9D623F8}" dt="2024-08-02T14:41:44.344" v="270" actId="20577"/>
        <pc:sldMkLst>
          <pc:docMk/>
          <pc:sldMk cId="544262301" sldId="263"/>
        </pc:sldMkLst>
        <pc:spChg chg="mod">
          <ac:chgData name="Simpkin, Paula S" userId="ee5f2659-91e1-4322-9370-fa4fbe953503" providerId="ADAL" clId="{C35978AB-7B9E-4B90-B9DA-B7E0C9D623F8}" dt="2024-08-02T14:41:44.344" v="270" actId="20577"/>
          <ac:spMkLst>
            <pc:docMk/>
            <pc:sldMk cId="544262301" sldId="263"/>
            <ac:spMk id="3" creationId="{DBB88208-734D-2A4D-0795-082E7D4418A6}"/>
          </ac:spMkLst>
        </pc:spChg>
      </pc:sldChg>
      <pc:sldChg chg="modSp new mod">
        <pc:chgData name="Simpkin, Paula S" userId="ee5f2659-91e1-4322-9370-fa4fbe953503" providerId="ADAL" clId="{C35978AB-7B9E-4B90-B9DA-B7E0C9D623F8}" dt="2024-08-02T14:55:13.456" v="663" actId="20577"/>
        <pc:sldMkLst>
          <pc:docMk/>
          <pc:sldMk cId="740912601" sldId="265"/>
        </pc:sldMkLst>
        <pc:spChg chg="mod">
          <ac:chgData name="Simpkin, Paula S" userId="ee5f2659-91e1-4322-9370-fa4fbe953503" providerId="ADAL" clId="{C35978AB-7B9E-4B90-B9DA-B7E0C9D623F8}" dt="2024-08-02T14:48:34.260" v="343" actId="20577"/>
          <ac:spMkLst>
            <pc:docMk/>
            <pc:sldMk cId="740912601" sldId="265"/>
            <ac:spMk id="2" creationId="{6B158A96-1E99-72BD-18F3-B05F9B240BE0}"/>
          </ac:spMkLst>
        </pc:spChg>
        <pc:spChg chg="mod">
          <ac:chgData name="Simpkin, Paula S" userId="ee5f2659-91e1-4322-9370-fa4fbe953503" providerId="ADAL" clId="{C35978AB-7B9E-4B90-B9DA-B7E0C9D623F8}" dt="2024-08-02T14:55:13.456" v="663" actId="20577"/>
          <ac:spMkLst>
            <pc:docMk/>
            <pc:sldMk cId="740912601" sldId="265"/>
            <ac:spMk id="3" creationId="{ED2D47A0-F75A-9E36-C4A9-6A0563DA4A34}"/>
          </ac:spMkLst>
        </pc:spChg>
      </pc:sldChg>
      <pc:sldChg chg="new del">
        <pc:chgData name="Simpkin, Paula S" userId="ee5f2659-91e1-4322-9370-fa4fbe953503" providerId="ADAL" clId="{C35978AB-7B9E-4B90-B9DA-B7E0C9D623F8}" dt="2024-08-02T14:32:10.946" v="197" actId="680"/>
        <pc:sldMkLst>
          <pc:docMk/>
          <pc:sldMk cId="2059581543" sldId="265"/>
        </pc:sldMkLst>
      </pc:sldChg>
      <pc:sldChg chg="modSp new mod">
        <pc:chgData name="Simpkin, Paula S" userId="ee5f2659-91e1-4322-9370-fa4fbe953503" providerId="ADAL" clId="{C35978AB-7B9E-4B90-B9DA-B7E0C9D623F8}" dt="2024-08-02T14:58:04.161" v="770" actId="20577"/>
        <pc:sldMkLst>
          <pc:docMk/>
          <pc:sldMk cId="4246381472" sldId="266"/>
        </pc:sldMkLst>
        <pc:spChg chg="mod">
          <ac:chgData name="Simpkin, Paula S" userId="ee5f2659-91e1-4322-9370-fa4fbe953503" providerId="ADAL" clId="{C35978AB-7B9E-4B90-B9DA-B7E0C9D623F8}" dt="2024-08-02T14:56:41.082" v="746" actId="20577"/>
          <ac:spMkLst>
            <pc:docMk/>
            <pc:sldMk cId="4246381472" sldId="266"/>
            <ac:spMk id="2" creationId="{296B91B8-537F-4FEA-E5FB-BF258E25EA17}"/>
          </ac:spMkLst>
        </pc:spChg>
        <pc:spChg chg="mod">
          <ac:chgData name="Simpkin, Paula S" userId="ee5f2659-91e1-4322-9370-fa4fbe953503" providerId="ADAL" clId="{C35978AB-7B9E-4B90-B9DA-B7E0C9D623F8}" dt="2024-08-02T14:58:04.161" v="770" actId="20577"/>
          <ac:spMkLst>
            <pc:docMk/>
            <pc:sldMk cId="4246381472" sldId="266"/>
            <ac:spMk id="3" creationId="{0743A5AB-6312-A641-549C-898BC655B60F}"/>
          </ac:spMkLst>
        </pc:spChg>
      </pc:sldChg>
      <pc:sldChg chg="modSp new mod">
        <pc:chgData name="Simpkin, Paula S" userId="ee5f2659-91e1-4322-9370-fa4fbe953503" providerId="ADAL" clId="{C35978AB-7B9E-4B90-B9DA-B7E0C9D623F8}" dt="2024-08-02T15:14:43.284" v="1436" actId="20577"/>
        <pc:sldMkLst>
          <pc:docMk/>
          <pc:sldMk cId="1504673400" sldId="267"/>
        </pc:sldMkLst>
        <pc:spChg chg="mod">
          <ac:chgData name="Simpkin, Paula S" userId="ee5f2659-91e1-4322-9370-fa4fbe953503" providerId="ADAL" clId="{C35978AB-7B9E-4B90-B9DA-B7E0C9D623F8}" dt="2024-08-02T15:04:49.155" v="867" actId="20577"/>
          <ac:spMkLst>
            <pc:docMk/>
            <pc:sldMk cId="1504673400" sldId="267"/>
            <ac:spMk id="2" creationId="{81367C60-801A-36BB-0878-7E8524DB9B1C}"/>
          </ac:spMkLst>
        </pc:spChg>
        <pc:spChg chg="mod">
          <ac:chgData name="Simpkin, Paula S" userId="ee5f2659-91e1-4322-9370-fa4fbe953503" providerId="ADAL" clId="{C35978AB-7B9E-4B90-B9DA-B7E0C9D623F8}" dt="2024-08-02T15:14:43.284" v="1436" actId="20577"/>
          <ac:spMkLst>
            <pc:docMk/>
            <pc:sldMk cId="1504673400" sldId="267"/>
            <ac:spMk id="3" creationId="{2F37FB48-EB2B-5A23-2828-7935CDA3CDF6}"/>
          </ac:spMkLst>
        </pc:spChg>
      </pc:sldChg>
      <pc:sldChg chg="modSp new mod ord">
        <pc:chgData name="Simpkin, Paula S" userId="ee5f2659-91e1-4322-9370-fa4fbe953503" providerId="ADAL" clId="{C35978AB-7B9E-4B90-B9DA-B7E0C9D623F8}" dt="2024-08-02T15:20:37.238" v="1487" actId="27636"/>
        <pc:sldMkLst>
          <pc:docMk/>
          <pc:sldMk cId="1132421116" sldId="268"/>
        </pc:sldMkLst>
        <pc:spChg chg="mod">
          <ac:chgData name="Simpkin, Paula S" userId="ee5f2659-91e1-4322-9370-fa4fbe953503" providerId="ADAL" clId="{C35978AB-7B9E-4B90-B9DA-B7E0C9D623F8}" dt="2024-08-02T15:20:37.238" v="1487" actId="27636"/>
          <ac:spMkLst>
            <pc:docMk/>
            <pc:sldMk cId="1132421116" sldId="268"/>
            <ac:spMk id="3" creationId="{21B62814-4DEE-26ED-4C80-230D09C2BE99}"/>
          </ac:spMkLst>
        </pc:spChg>
      </pc:sldChg>
      <pc:sldChg chg="modSp new mod">
        <pc:chgData name="Simpkin, Paula S" userId="ee5f2659-91e1-4322-9370-fa4fbe953503" providerId="ADAL" clId="{C35978AB-7B9E-4B90-B9DA-B7E0C9D623F8}" dt="2024-08-02T15:22:21.567" v="1490" actId="27636"/>
        <pc:sldMkLst>
          <pc:docMk/>
          <pc:sldMk cId="3575779569" sldId="269"/>
        </pc:sldMkLst>
        <pc:spChg chg="mod">
          <ac:chgData name="Simpkin, Paula S" userId="ee5f2659-91e1-4322-9370-fa4fbe953503" providerId="ADAL" clId="{C35978AB-7B9E-4B90-B9DA-B7E0C9D623F8}" dt="2024-08-02T15:22:21.567" v="1490" actId="27636"/>
          <ac:spMkLst>
            <pc:docMk/>
            <pc:sldMk cId="3575779569" sldId="269"/>
            <ac:spMk id="3" creationId="{9AB8EAC2-0360-F091-6A02-CB66A828984B}"/>
          </ac:spMkLst>
        </pc:spChg>
      </pc:sldChg>
    </pc:docChg>
  </pc:docChgLst>
  <pc:docChgLst>
    <pc:chgData name="Simpkin, Paula S" userId="ee5f2659-91e1-4322-9370-fa4fbe953503" providerId="ADAL" clId="{FA4E02EF-3B37-46E2-B4DA-B5B5481C02C5}"/>
    <pc:docChg chg="custSel addSld delSld modSld addMainMaster modMainMaster">
      <pc:chgData name="Simpkin, Paula S" userId="ee5f2659-91e1-4322-9370-fa4fbe953503" providerId="ADAL" clId="{FA4E02EF-3B37-46E2-B4DA-B5B5481C02C5}" dt="2024-10-22T08:05:10.828" v="884" actId="47"/>
      <pc:docMkLst>
        <pc:docMk/>
      </pc:docMkLst>
      <pc:sldChg chg="addSp modSp mod">
        <pc:chgData name="Simpkin, Paula S" userId="ee5f2659-91e1-4322-9370-fa4fbe953503" providerId="ADAL" clId="{FA4E02EF-3B37-46E2-B4DA-B5B5481C02C5}" dt="2024-10-17T09:33:02.192" v="740" actId="1076"/>
        <pc:sldMkLst>
          <pc:docMk/>
          <pc:sldMk cId="3945583642" sldId="256"/>
        </pc:sldMkLst>
        <pc:spChg chg="mod">
          <ac:chgData name="Simpkin, Paula S" userId="ee5f2659-91e1-4322-9370-fa4fbe953503" providerId="ADAL" clId="{FA4E02EF-3B37-46E2-B4DA-B5B5481C02C5}" dt="2024-10-17T09:11:34.400" v="106" actId="20577"/>
          <ac:spMkLst>
            <pc:docMk/>
            <pc:sldMk cId="3945583642" sldId="256"/>
            <ac:spMk id="3" creationId="{DD6A45D6-2DAB-2225-80FC-077CB7D3285B}"/>
          </ac:spMkLst>
        </pc:spChg>
        <pc:picChg chg="add mod">
          <ac:chgData name="Simpkin, Paula S" userId="ee5f2659-91e1-4322-9370-fa4fbe953503" providerId="ADAL" clId="{FA4E02EF-3B37-46E2-B4DA-B5B5481C02C5}" dt="2024-10-17T09:33:02.192" v="740" actId="1076"/>
          <ac:picMkLst>
            <pc:docMk/>
            <pc:sldMk cId="3945583642" sldId="256"/>
            <ac:picMk id="4" creationId="{2186353C-2D7B-65EB-F3FD-2C1590CCB8FE}"/>
          </ac:picMkLst>
        </pc:picChg>
        <pc:picChg chg="add mod">
          <ac:chgData name="Simpkin, Paula S" userId="ee5f2659-91e1-4322-9370-fa4fbe953503" providerId="ADAL" clId="{FA4E02EF-3B37-46E2-B4DA-B5B5481C02C5}" dt="2024-10-17T09:32:56.337" v="739" actId="14100"/>
          <ac:picMkLst>
            <pc:docMk/>
            <pc:sldMk cId="3945583642" sldId="256"/>
            <ac:picMk id="5" creationId="{9D2C492E-7635-5B98-CFA1-64BA92187743}"/>
          </ac:picMkLst>
        </pc:picChg>
      </pc:sldChg>
      <pc:sldChg chg="modSp mod">
        <pc:chgData name="Simpkin, Paula S" userId="ee5f2659-91e1-4322-9370-fa4fbe953503" providerId="ADAL" clId="{FA4E02EF-3B37-46E2-B4DA-B5B5481C02C5}" dt="2024-10-17T09:15:01.462" v="204" actId="20577"/>
        <pc:sldMkLst>
          <pc:docMk/>
          <pc:sldMk cId="1852712139" sldId="257"/>
        </pc:sldMkLst>
        <pc:spChg chg="mod">
          <ac:chgData name="Simpkin, Paula S" userId="ee5f2659-91e1-4322-9370-fa4fbe953503" providerId="ADAL" clId="{FA4E02EF-3B37-46E2-B4DA-B5B5481C02C5}" dt="2024-10-17T09:12:06.269" v="159" actId="20577"/>
          <ac:spMkLst>
            <pc:docMk/>
            <pc:sldMk cId="1852712139" sldId="257"/>
            <ac:spMk id="2" creationId="{DDE634EA-70C4-1868-8A6C-DA9C45DD4208}"/>
          </ac:spMkLst>
        </pc:spChg>
        <pc:spChg chg="mod">
          <ac:chgData name="Simpkin, Paula S" userId="ee5f2659-91e1-4322-9370-fa4fbe953503" providerId="ADAL" clId="{FA4E02EF-3B37-46E2-B4DA-B5B5481C02C5}" dt="2024-10-17T09:15:01.462" v="204" actId="20577"/>
          <ac:spMkLst>
            <pc:docMk/>
            <pc:sldMk cId="1852712139" sldId="257"/>
            <ac:spMk id="3" creationId="{33CABD85-E17E-5E56-980F-A32C5909464F}"/>
          </ac:spMkLst>
        </pc:spChg>
      </pc:sldChg>
      <pc:sldChg chg="del">
        <pc:chgData name="Simpkin, Paula S" userId="ee5f2659-91e1-4322-9370-fa4fbe953503" providerId="ADAL" clId="{FA4E02EF-3B37-46E2-B4DA-B5B5481C02C5}" dt="2024-10-22T08:05:04.963" v="882" actId="47"/>
        <pc:sldMkLst>
          <pc:docMk/>
          <pc:sldMk cId="1504673400" sldId="267"/>
        </pc:sldMkLst>
      </pc:sldChg>
      <pc:sldChg chg="del">
        <pc:chgData name="Simpkin, Paula S" userId="ee5f2659-91e1-4322-9370-fa4fbe953503" providerId="ADAL" clId="{FA4E02EF-3B37-46E2-B4DA-B5B5481C02C5}" dt="2024-10-22T08:05:06.196" v="883" actId="47"/>
        <pc:sldMkLst>
          <pc:docMk/>
          <pc:sldMk cId="1132421116" sldId="268"/>
        </pc:sldMkLst>
      </pc:sldChg>
      <pc:sldChg chg="del">
        <pc:chgData name="Simpkin, Paula S" userId="ee5f2659-91e1-4322-9370-fa4fbe953503" providerId="ADAL" clId="{FA4E02EF-3B37-46E2-B4DA-B5B5481C02C5}" dt="2024-10-22T08:05:10.828" v="884" actId="47"/>
        <pc:sldMkLst>
          <pc:docMk/>
          <pc:sldMk cId="3575779569" sldId="269"/>
        </pc:sldMkLst>
      </pc:sldChg>
      <pc:sldChg chg="modSp new mod">
        <pc:chgData name="Simpkin, Paula S" userId="ee5f2659-91e1-4322-9370-fa4fbe953503" providerId="ADAL" clId="{FA4E02EF-3B37-46E2-B4DA-B5B5481C02C5}" dt="2024-10-17T09:19:13.049" v="284" actId="21"/>
        <pc:sldMkLst>
          <pc:docMk/>
          <pc:sldMk cId="4046222794" sldId="270"/>
        </pc:sldMkLst>
        <pc:spChg chg="mod">
          <ac:chgData name="Simpkin, Paula S" userId="ee5f2659-91e1-4322-9370-fa4fbe953503" providerId="ADAL" clId="{FA4E02EF-3B37-46E2-B4DA-B5B5481C02C5}" dt="2024-10-17T09:16:24.108" v="224" actId="20577"/>
          <ac:spMkLst>
            <pc:docMk/>
            <pc:sldMk cId="4046222794" sldId="270"/>
            <ac:spMk id="2" creationId="{B438CCF0-622A-2D1E-F37D-C0AD3F09352C}"/>
          </ac:spMkLst>
        </pc:spChg>
        <pc:spChg chg="mod">
          <ac:chgData name="Simpkin, Paula S" userId="ee5f2659-91e1-4322-9370-fa4fbe953503" providerId="ADAL" clId="{FA4E02EF-3B37-46E2-B4DA-B5B5481C02C5}" dt="2024-10-17T09:19:13.049" v="284" actId="21"/>
          <ac:spMkLst>
            <pc:docMk/>
            <pc:sldMk cId="4046222794" sldId="270"/>
            <ac:spMk id="3" creationId="{DD6312D5-B43B-CD5E-BC10-8165E832B978}"/>
          </ac:spMkLst>
        </pc:spChg>
      </pc:sldChg>
      <pc:sldChg chg="modSp new mod">
        <pc:chgData name="Simpkin, Paula S" userId="ee5f2659-91e1-4322-9370-fa4fbe953503" providerId="ADAL" clId="{FA4E02EF-3B37-46E2-B4DA-B5B5481C02C5}" dt="2024-10-17T09:21:53.453" v="577" actId="20577"/>
        <pc:sldMkLst>
          <pc:docMk/>
          <pc:sldMk cId="1814089527" sldId="271"/>
        </pc:sldMkLst>
        <pc:spChg chg="mod">
          <ac:chgData name="Simpkin, Paula S" userId="ee5f2659-91e1-4322-9370-fa4fbe953503" providerId="ADAL" clId="{FA4E02EF-3B37-46E2-B4DA-B5B5481C02C5}" dt="2024-10-17T09:19:59.954" v="369" actId="313"/>
          <ac:spMkLst>
            <pc:docMk/>
            <pc:sldMk cId="1814089527" sldId="271"/>
            <ac:spMk id="2" creationId="{BFBE2B5E-798F-FFF8-C356-3A21DC2C53B7}"/>
          </ac:spMkLst>
        </pc:spChg>
        <pc:spChg chg="mod">
          <ac:chgData name="Simpkin, Paula S" userId="ee5f2659-91e1-4322-9370-fa4fbe953503" providerId="ADAL" clId="{FA4E02EF-3B37-46E2-B4DA-B5B5481C02C5}" dt="2024-10-17T09:21:53.453" v="577" actId="20577"/>
          <ac:spMkLst>
            <pc:docMk/>
            <pc:sldMk cId="1814089527" sldId="271"/>
            <ac:spMk id="3" creationId="{60F437FA-3EDB-3C68-95A3-A411F2860317}"/>
          </ac:spMkLst>
        </pc:spChg>
      </pc:sldChg>
      <pc:sldChg chg="modSp new mod">
        <pc:chgData name="Simpkin, Paula S" userId="ee5f2659-91e1-4322-9370-fa4fbe953503" providerId="ADAL" clId="{FA4E02EF-3B37-46E2-B4DA-B5B5481C02C5}" dt="2024-10-17T09:23:16.275" v="667" actId="20577"/>
        <pc:sldMkLst>
          <pc:docMk/>
          <pc:sldMk cId="330255816" sldId="272"/>
        </pc:sldMkLst>
        <pc:spChg chg="mod">
          <ac:chgData name="Simpkin, Paula S" userId="ee5f2659-91e1-4322-9370-fa4fbe953503" providerId="ADAL" clId="{FA4E02EF-3B37-46E2-B4DA-B5B5481C02C5}" dt="2024-10-17T09:23:06.254" v="645" actId="20577"/>
          <ac:spMkLst>
            <pc:docMk/>
            <pc:sldMk cId="330255816" sldId="272"/>
            <ac:spMk id="2" creationId="{CF38F66A-E6BE-368C-8066-17A16A726C3E}"/>
          </ac:spMkLst>
        </pc:spChg>
        <pc:spChg chg="mod">
          <ac:chgData name="Simpkin, Paula S" userId="ee5f2659-91e1-4322-9370-fa4fbe953503" providerId="ADAL" clId="{FA4E02EF-3B37-46E2-B4DA-B5B5481C02C5}" dt="2024-10-17T09:23:16.275" v="667" actId="20577"/>
          <ac:spMkLst>
            <pc:docMk/>
            <pc:sldMk cId="330255816" sldId="272"/>
            <ac:spMk id="3" creationId="{64E26FA3-0A26-11DB-DA74-99DB1EA9E182}"/>
          </ac:spMkLst>
        </pc:spChg>
      </pc:sldChg>
      <pc:sldChg chg="modSp new mod">
        <pc:chgData name="Simpkin, Paula S" userId="ee5f2659-91e1-4322-9370-fa4fbe953503" providerId="ADAL" clId="{FA4E02EF-3B37-46E2-B4DA-B5B5481C02C5}" dt="2024-10-17T09:39:25.387" v="863" actId="27636"/>
        <pc:sldMkLst>
          <pc:docMk/>
          <pc:sldMk cId="2794973357" sldId="273"/>
        </pc:sldMkLst>
        <pc:spChg chg="mod">
          <ac:chgData name="Simpkin, Paula S" userId="ee5f2659-91e1-4322-9370-fa4fbe953503" providerId="ADAL" clId="{FA4E02EF-3B37-46E2-B4DA-B5B5481C02C5}" dt="2024-10-17T09:24:40.111" v="730" actId="20577"/>
          <ac:spMkLst>
            <pc:docMk/>
            <pc:sldMk cId="2794973357" sldId="273"/>
            <ac:spMk id="2" creationId="{3EF7C537-CB00-F19D-8E4D-2553AD12C4DF}"/>
          </ac:spMkLst>
        </pc:spChg>
        <pc:spChg chg="mod">
          <ac:chgData name="Simpkin, Paula S" userId="ee5f2659-91e1-4322-9370-fa4fbe953503" providerId="ADAL" clId="{FA4E02EF-3B37-46E2-B4DA-B5B5481C02C5}" dt="2024-10-17T09:39:25.387" v="863" actId="27636"/>
          <ac:spMkLst>
            <pc:docMk/>
            <pc:sldMk cId="2794973357" sldId="273"/>
            <ac:spMk id="3" creationId="{7A7D4FBF-C11F-BA6A-E89A-94A702E1E6EB}"/>
          </ac:spMkLst>
        </pc:spChg>
      </pc:sldChg>
      <pc:sldChg chg="add">
        <pc:chgData name="Simpkin, Paula S" userId="ee5f2659-91e1-4322-9370-fa4fbe953503" providerId="ADAL" clId="{FA4E02EF-3B37-46E2-B4DA-B5B5481C02C5}" dt="2024-10-22T08:04:42.098" v="865"/>
        <pc:sldMkLst>
          <pc:docMk/>
          <pc:sldMk cId="3189896466" sldId="404"/>
        </pc:sldMkLst>
      </pc:sldChg>
      <pc:sldChg chg="add">
        <pc:chgData name="Simpkin, Paula S" userId="ee5f2659-91e1-4322-9370-fa4fbe953503" providerId="ADAL" clId="{FA4E02EF-3B37-46E2-B4DA-B5B5481C02C5}" dt="2024-10-22T08:04:43.832" v="867"/>
        <pc:sldMkLst>
          <pc:docMk/>
          <pc:sldMk cId="950599696" sldId="405"/>
        </pc:sldMkLst>
      </pc:sldChg>
      <pc:sldChg chg="add">
        <pc:chgData name="Simpkin, Paula S" userId="ee5f2659-91e1-4322-9370-fa4fbe953503" providerId="ADAL" clId="{FA4E02EF-3B37-46E2-B4DA-B5B5481C02C5}" dt="2024-10-22T08:04:45.460" v="869"/>
        <pc:sldMkLst>
          <pc:docMk/>
          <pc:sldMk cId="946172252" sldId="406"/>
        </pc:sldMkLst>
      </pc:sldChg>
      <pc:sldChg chg="add">
        <pc:chgData name="Simpkin, Paula S" userId="ee5f2659-91e1-4322-9370-fa4fbe953503" providerId="ADAL" clId="{FA4E02EF-3B37-46E2-B4DA-B5B5481C02C5}" dt="2024-10-22T08:04:47.081" v="871"/>
        <pc:sldMkLst>
          <pc:docMk/>
          <pc:sldMk cId="1720170277" sldId="407"/>
        </pc:sldMkLst>
      </pc:sldChg>
      <pc:sldChg chg="add">
        <pc:chgData name="Simpkin, Paula S" userId="ee5f2659-91e1-4322-9370-fa4fbe953503" providerId="ADAL" clId="{FA4E02EF-3B37-46E2-B4DA-B5B5481C02C5}" dt="2024-10-22T08:04:48.670" v="873"/>
        <pc:sldMkLst>
          <pc:docMk/>
          <pc:sldMk cId="4113235047" sldId="408"/>
        </pc:sldMkLst>
      </pc:sldChg>
      <pc:sldChg chg="add">
        <pc:chgData name="Simpkin, Paula S" userId="ee5f2659-91e1-4322-9370-fa4fbe953503" providerId="ADAL" clId="{FA4E02EF-3B37-46E2-B4DA-B5B5481C02C5}" dt="2024-10-22T08:04:50.083" v="875"/>
        <pc:sldMkLst>
          <pc:docMk/>
          <pc:sldMk cId="2101100858" sldId="409"/>
        </pc:sldMkLst>
      </pc:sldChg>
      <pc:sldChg chg="add">
        <pc:chgData name="Simpkin, Paula S" userId="ee5f2659-91e1-4322-9370-fa4fbe953503" providerId="ADAL" clId="{FA4E02EF-3B37-46E2-B4DA-B5B5481C02C5}" dt="2024-10-22T08:04:52.083" v="877"/>
        <pc:sldMkLst>
          <pc:docMk/>
          <pc:sldMk cId="1923674041" sldId="410"/>
        </pc:sldMkLst>
      </pc:sldChg>
      <pc:sldChg chg="add">
        <pc:chgData name="Simpkin, Paula S" userId="ee5f2659-91e1-4322-9370-fa4fbe953503" providerId="ADAL" clId="{FA4E02EF-3B37-46E2-B4DA-B5B5481C02C5}" dt="2024-10-22T08:04:53.715" v="879"/>
        <pc:sldMkLst>
          <pc:docMk/>
          <pc:sldMk cId="2120393048" sldId="411"/>
        </pc:sldMkLst>
      </pc:sldChg>
      <pc:sldChg chg="add">
        <pc:chgData name="Simpkin, Paula S" userId="ee5f2659-91e1-4322-9370-fa4fbe953503" providerId="ADAL" clId="{FA4E02EF-3B37-46E2-B4DA-B5B5481C02C5}" dt="2024-10-22T08:04:55.027" v="881"/>
        <pc:sldMkLst>
          <pc:docMk/>
          <pc:sldMk cId="4205441209" sldId="412"/>
        </pc:sldMkLst>
      </pc:sldChg>
      <pc:sldMasterChg chg="modSldLayout">
        <pc:chgData name="Simpkin, Paula S" userId="ee5f2659-91e1-4322-9370-fa4fbe953503" providerId="ADAL" clId="{FA4E02EF-3B37-46E2-B4DA-B5B5481C02C5}" dt="2024-10-22T08:04:55.027" v="880" actId="27028"/>
        <pc:sldMasterMkLst>
          <pc:docMk/>
          <pc:sldMasterMk cId="3984453892" sldId="2147483660"/>
        </pc:sldMasterMkLst>
        <pc:sldLayoutChg chg="replId">
          <pc:chgData name="Simpkin, Paula S" userId="ee5f2659-91e1-4322-9370-fa4fbe953503" providerId="ADAL" clId="{FA4E02EF-3B37-46E2-B4DA-B5B5481C02C5}" dt="2024-10-22T08:04:42.067" v="864" actId="27028"/>
          <pc:sldLayoutMkLst>
            <pc:docMk/>
            <pc:sldMasterMk cId="3984453892" sldId="2147483660"/>
            <pc:sldLayoutMk cId="2922281626" sldId="2147483692"/>
          </pc:sldLayoutMkLst>
        </pc:sldLayoutChg>
        <pc:sldLayoutChg chg="replId">
          <pc:chgData name="Simpkin, Paula S" userId="ee5f2659-91e1-4322-9370-fa4fbe953503" providerId="ADAL" clId="{FA4E02EF-3B37-46E2-B4DA-B5B5481C02C5}" dt="2024-10-22T08:04:55.027" v="880" actId="27028"/>
          <pc:sldLayoutMkLst>
            <pc:docMk/>
            <pc:sldMasterMk cId="3984453892" sldId="2147483660"/>
            <pc:sldLayoutMk cId="3581246595" sldId="2147483856"/>
          </pc:sldLayoutMkLst>
        </pc:sldLayoutChg>
      </pc:sldMasterChg>
      <pc:sldMasterChg chg="add addSldLayout">
        <pc:chgData name="Simpkin, Paula S" userId="ee5f2659-91e1-4322-9370-fa4fbe953503" providerId="ADAL" clId="{FA4E02EF-3B37-46E2-B4DA-B5B5481C02C5}" dt="2024-10-22T08:04:55.027" v="880" actId="27028"/>
        <pc:sldMasterMkLst>
          <pc:docMk/>
          <pc:sldMasterMk cId="190908675" sldId="2147483668"/>
        </pc:sldMasterMkLst>
        <pc:sldLayoutChg chg="add">
          <pc:chgData name="Simpkin, Paula S" userId="ee5f2659-91e1-4322-9370-fa4fbe953503" providerId="ADAL" clId="{FA4E02EF-3B37-46E2-B4DA-B5B5481C02C5}" dt="2024-10-22T08:04:55.027" v="880" actId="27028"/>
          <pc:sldLayoutMkLst>
            <pc:docMk/>
            <pc:sldMasterMk cId="190908675" sldId="2147483668"/>
            <pc:sldLayoutMk cId="0" sldId="2147483669"/>
          </pc:sldLayoutMkLst>
        </pc:sldLayoutChg>
        <pc:sldLayoutChg chg="add">
          <pc:chgData name="Simpkin, Paula S" userId="ee5f2659-91e1-4322-9370-fa4fbe953503" providerId="ADAL" clId="{FA4E02EF-3B37-46E2-B4DA-B5B5481C02C5}" dt="2024-10-22T08:04:42.067" v="864" actId="27028"/>
          <pc:sldLayoutMkLst>
            <pc:docMk/>
            <pc:sldMasterMk cId="190908675" sldId="2147483668"/>
            <pc:sldLayoutMk cId="609685393" sldId="2147483691"/>
          </pc:sldLayoutMkLst>
        </pc:sldLayoutChg>
        <pc:sldLayoutChg chg="add">
          <pc:chgData name="Simpkin, Paula S" userId="ee5f2659-91e1-4322-9370-fa4fbe953503" providerId="ADAL" clId="{FA4E02EF-3B37-46E2-B4DA-B5B5481C02C5}" dt="2024-10-22T08:04:43.832" v="866" actId="27028"/>
          <pc:sldLayoutMkLst>
            <pc:docMk/>
            <pc:sldMasterMk cId="190908675" sldId="2147483668"/>
            <pc:sldLayoutMk cId="0" sldId="2147483712"/>
          </pc:sldLayoutMkLst>
        </pc:sldLayoutChg>
        <pc:sldLayoutChg chg="add">
          <pc:chgData name="Simpkin, Paula S" userId="ee5f2659-91e1-4322-9370-fa4fbe953503" providerId="ADAL" clId="{FA4E02EF-3B37-46E2-B4DA-B5B5481C02C5}" dt="2024-10-22T08:04:53.715" v="878" actId="27028"/>
          <pc:sldLayoutMkLst>
            <pc:docMk/>
            <pc:sldMasterMk cId="190908675" sldId="2147483668"/>
            <pc:sldLayoutMk cId="0" sldId="2147483720"/>
          </pc:sldLayoutMkLst>
        </pc:sldLayoutChg>
      </pc:sldMasterChg>
      <pc:sldMasterChg chg="add addSldLayout">
        <pc:chgData name="Simpkin, Paula S" userId="ee5f2659-91e1-4322-9370-fa4fbe953503" providerId="ADAL" clId="{FA4E02EF-3B37-46E2-B4DA-B5B5481C02C5}" dt="2024-10-22T08:04:47.081" v="870" actId="27028"/>
        <pc:sldMasterMkLst>
          <pc:docMk/>
          <pc:sldMasterMk cId="190908675" sldId="2147483776"/>
        </pc:sldMasterMkLst>
        <pc:sldLayoutChg chg="add">
          <pc:chgData name="Simpkin, Paula S" userId="ee5f2659-91e1-4322-9370-fa4fbe953503" providerId="ADAL" clId="{FA4E02EF-3B37-46E2-B4DA-B5B5481C02C5}" dt="2024-10-22T08:04:45.460" v="868" actId="27028"/>
          <pc:sldLayoutMkLst>
            <pc:docMk/>
            <pc:sldMasterMk cId="190908675" sldId="2147483776"/>
            <pc:sldLayoutMk cId="0" sldId="2147483814"/>
          </pc:sldLayoutMkLst>
        </pc:sldLayoutChg>
        <pc:sldLayoutChg chg="add">
          <pc:chgData name="Simpkin, Paula S" userId="ee5f2659-91e1-4322-9370-fa4fbe953503" providerId="ADAL" clId="{FA4E02EF-3B37-46E2-B4DA-B5B5481C02C5}" dt="2024-10-22T08:04:47.081" v="870" actId="27028"/>
          <pc:sldLayoutMkLst>
            <pc:docMk/>
            <pc:sldMasterMk cId="190908675" sldId="2147483776"/>
            <pc:sldLayoutMk cId="1110346586" sldId="2147483855"/>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496761-B0AD-40DD-AF64-D69129FD534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0A266CA-75F7-462E-A144-8952EAB9FBFE}">
      <dgm:prSet/>
      <dgm:spPr/>
      <dgm:t>
        <a:bodyPr/>
        <a:lstStyle/>
        <a:p>
          <a:r>
            <a:rPr lang="en-GB"/>
            <a:t>Communication (written/verbal)</a:t>
          </a:r>
          <a:endParaRPr lang="en-US"/>
        </a:p>
      </dgm:t>
    </dgm:pt>
    <dgm:pt modelId="{93D2B215-E0AD-461F-8C52-412D44442CF8}" type="parTrans" cxnId="{4D518C87-48EB-4376-8EF1-253063344D70}">
      <dgm:prSet/>
      <dgm:spPr/>
      <dgm:t>
        <a:bodyPr/>
        <a:lstStyle/>
        <a:p>
          <a:endParaRPr lang="en-US"/>
        </a:p>
      </dgm:t>
    </dgm:pt>
    <dgm:pt modelId="{CE4EC01A-0FCE-4591-A4BC-AE12A0232AD4}" type="sibTrans" cxnId="{4D518C87-48EB-4376-8EF1-253063344D70}">
      <dgm:prSet/>
      <dgm:spPr/>
      <dgm:t>
        <a:bodyPr/>
        <a:lstStyle/>
        <a:p>
          <a:endParaRPr lang="en-US"/>
        </a:p>
      </dgm:t>
    </dgm:pt>
    <dgm:pt modelId="{D1AFE5C7-8964-40B0-82A4-8EAD33CD68D3}">
      <dgm:prSet/>
      <dgm:spPr/>
      <dgm:t>
        <a:bodyPr/>
        <a:lstStyle/>
        <a:p>
          <a:r>
            <a:rPr lang="en-GB"/>
            <a:t>Collaboration</a:t>
          </a:r>
          <a:endParaRPr lang="en-US"/>
        </a:p>
      </dgm:t>
    </dgm:pt>
    <dgm:pt modelId="{7414029B-54D1-41C4-874B-C27FB1A225CF}" type="parTrans" cxnId="{2F2B045C-0D66-4CD6-9168-8ACC8787F615}">
      <dgm:prSet/>
      <dgm:spPr/>
      <dgm:t>
        <a:bodyPr/>
        <a:lstStyle/>
        <a:p>
          <a:endParaRPr lang="en-US"/>
        </a:p>
      </dgm:t>
    </dgm:pt>
    <dgm:pt modelId="{101F89E9-D59C-4C3F-A291-80064C7F2B85}" type="sibTrans" cxnId="{2F2B045C-0D66-4CD6-9168-8ACC8787F615}">
      <dgm:prSet/>
      <dgm:spPr/>
      <dgm:t>
        <a:bodyPr/>
        <a:lstStyle/>
        <a:p>
          <a:endParaRPr lang="en-US"/>
        </a:p>
      </dgm:t>
    </dgm:pt>
    <dgm:pt modelId="{CF5C6232-800A-427A-B219-3AF1ABECB14D}">
      <dgm:prSet/>
      <dgm:spPr/>
      <dgm:t>
        <a:bodyPr/>
        <a:lstStyle/>
        <a:p>
          <a:r>
            <a:rPr lang="en-GB"/>
            <a:t>Adaptability and Agility</a:t>
          </a:r>
          <a:endParaRPr lang="en-US"/>
        </a:p>
      </dgm:t>
    </dgm:pt>
    <dgm:pt modelId="{41BA6A86-DF40-49BE-8C69-E49BC72BEBEE}" type="parTrans" cxnId="{4F4A2223-6A68-46CC-B8E3-9EF3C6156C20}">
      <dgm:prSet/>
      <dgm:spPr/>
      <dgm:t>
        <a:bodyPr/>
        <a:lstStyle/>
        <a:p>
          <a:endParaRPr lang="en-US"/>
        </a:p>
      </dgm:t>
    </dgm:pt>
    <dgm:pt modelId="{9497BAD1-346E-4D69-8F1B-816D99CF886B}" type="sibTrans" cxnId="{4F4A2223-6A68-46CC-B8E3-9EF3C6156C20}">
      <dgm:prSet/>
      <dgm:spPr/>
      <dgm:t>
        <a:bodyPr/>
        <a:lstStyle/>
        <a:p>
          <a:endParaRPr lang="en-US"/>
        </a:p>
      </dgm:t>
    </dgm:pt>
    <dgm:pt modelId="{A2AD0E5F-4201-4D92-A077-77E9D3958101}">
      <dgm:prSet/>
      <dgm:spPr/>
      <dgm:t>
        <a:bodyPr/>
        <a:lstStyle/>
        <a:p>
          <a:r>
            <a:rPr lang="en-GB"/>
            <a:t>Motivated</a:t>
          </a:r>
          <a:endParaRPr lang="en-US"/>
        </a:p>
      </dgm:t>
    </dgm:pt>
    <dgm:pt modelId="{3D060EC4-2716-4F5B-9323-A64FD8769BFD}" type="parTrans" cxnId="{97ACD712-CC86-402E-884C-F98B15389E52}">
      <dgm:prSet/>
      <dgm:spPr/>
      <dgm:t>
        <a:bodyPr/>
        <a:lstStyle/>
        <a:p>
          <a:endParaRPr lang="en-US"/>
        </a:p>
      </dgm:t>
    </dgm:pt>
    <dgm:pt modelId="{FF80E662-0387-4E15-AF87-4FF3D8A804E6}" type="sibTrans" cxnId="{97ACD712-CC86-402E-884C-F98B15389E52}">
      <dgm:prSet/>
      <dgm:spPr/>
      <dgm:t>
        <a:bodyPr/>
        <a:lstStyle/>
        <a:p>
          <a:endParaRPr lang="en-US"/>
        </a:p>
      </dgm:t>
    </dgm:pt>
    <dgm:pt modelId="{B259B52E-0298-45F9-83C8-320126DD3F3A}">
      <dgm:prSet/>
      <dgm:spPr/>
      <dgm:t>
        <a:bodyPr/>
        <a:lstStyle/>
        <a:p>
          <a:r>
            <a:rPr lang="en-GB"/>
            <a:t>Problem Solving</a:t>
          </a:r>
          <a:endParaRPr lang="en-US"/>
        </a:p>
      </dgm:t>
    </dgm:pt>
    <dgm:pt modelId="{78608344-0E93-4F4D-894C-C87FD8E5A1DC}" type="parTrans" cxnId="{933102DC-415E-4B96-BE65-0BBA3EEDD02F}">
      <dgm:prSet/>
      <dgm:spPr/>
      <dgm:t>
        <a:bodyPr/>
        <a:lstStyle/>
        <a:p>
          <a:endParaRPr lang="en-US"/>
        </a:p>
      </dgm:t>
    </dgm:pt>
    <dgm:pt modelId="{3523161D-6B1D-40AA-A928-DDEDA2531669}" type="sibTrans" cxnId="{933102DC-415E-4B96-BE65-0BBA3EEDD02F}">
      <dgm:prSet/>
      <dgm:spPr/>
      <dgm:t>
        <a:bodyPr/>
        <a:lstStyle/>
        <a:p>
          <a:endParaRPr lang="en-US"/>
        </a:p>
      </dgm:t>
    </dgm:pt>
    <dgm:pt modelId="{7615DCBD-BA49-4995-AB76-7B34AF7C7EAA}">
      <dgm:prSet/>
      <dgm:spPr/>
      <dgm:t>
        <a:bodyPr/>
        <a:lstStyle/>
        <a:p>
          <a:r>
            <a:rPr lang="en-GB"/>
            <a:t>Initiative</a:t>
          </a:r>
          <a:endParaRPr lang="en-US"/>
        </a:p>
      </dgm:t>
    </dgm:pt>
    <dgm:pt modelId="{6C372D0D-6D21-4A60-8322-B224319F90B7}" type="parTrans" cxnId="{FA89AFD3-BFBB-4668-8E58-F6489BE1CCC6}">
      <dgm:prSet/>
      <dgm:spPr/>
      <dgm:t>
        <a:bodyPr/>
        <a:lstStyle/>
        <a:p>
          <a:endParaRPr lang="en-US"/>
        </a:p>
      </dgm:t>
    </dgm:pt>
    <dgm:pt modelId="{E4891B8A-6D87-4892-BA7B-AC0CB17FC5D6}" type="sibTrans" cxnId="{FA89AFD3-BFBB-4668-8E58-F6489BE1CCC6}">
      <dgm:prSet/>
      <dgm:spPr/>
      <dgm:t>
        <a:bodyPr/>
        <a:lstStyle/>
        <a:p>
          <a:endParaRPr lang="en-US"/>
        </a:p>
      </dgm:t>
    </dgm:pt>
    <dgm:pt modelId="{70404726-8038-424C-BA8F-329D0CD0AF82}">
      <dgm:prSet/>
      <dgm:spPr/>
      <dgm:t>
        <a:bodyPr/>
        <a:lstStyle/>
        <a:p>
          <a:r>
            <a:rPr lang="en-GB"/>
            <a:t>Delegation</a:t>
          </a:r>
          <a:endParaRPr lang="en-US"/>
        </a:p>
      </dgm:t>
    </dgm:pt>
    <dgm:pt modelId="{9E89D4FA-8EE2-4405-8C2F-2AB7E964C180}" type="parTrans" cxnId="{F2603847-BF87-4378-B9ED-E0133FDACF78}">
      <dgm:prSet/>
      <dgm:spPr/>
      <dgm:t>
        <a:bodyPr/>
        <a:lstStyle/>
        <a:p>
          <a:endParaRPr lang="en-US"/>
        </a:p>
      </dgm:t>
    </dgm:pt>
    <dgm:pt modelId="{CAA7AE8A-4082-44B4-A08B-302ED7347FD6}" type="sibTrans" cxnId="{F2603847-BF87-4378-B9ED-E0133FDACF78}">
      <dgm:prSet/>
      <dgm:spPr/>
      <dgm:t>
        <a:bodyPr/>
        <a:lstStyle/>
        <a:p>
          <a:endParaRPr lang="en-US"/>
        </a:p>
      </dgm:t>
    </dgm:pt>
    <dgm:pt modelId="{8B5A0785-2B3B-4FE8-8A92-98761775B2A8}">
      <dgm:prSet/>
      <dgm:spPr/>
      <dgm:t>
        <a:bodyPr/>
        <a:lstStyle/>
        <a:p>
          <a:r>
            <a:rPr lang="en-GB"/>
            <a:t>Empowerment</a:t>
          </a:r>
          <a:endParaRPr lang="en-US"/>
        </a:p>
      </dgm:t>
    </dgm:pt>
    <dgm:pt modelId="{8DA8F87E-822A-4890-B777-C0F4BBEE50C5}" type="parTrans" cxnId="{87845E13-09E1-4518-9ACB-517D1244E2AF}">
      <dgm:prSet/>
      <dgm:spPr/>
      <dgm:t>
        <a:bodyPr/>
        <a:lstStyle/>
        <a:p>
          <a:endParaRPr lang="en-US"/>
        </a:p>
      </dgm:t>
    </dgm:pt>
    <dgm:pt modelId="{77CAA8BB-AF1B-40C4-A202-730A01099286}" type="sibTrans" cxnId="{87845E13-09E1-4518-9ACB-517D1244E2AF}">
      <dgm:prSet/>
      <dgm:spPr/>
      <dgm:t>
        <a:bodyPr/>
        <a:lstStyle/>
        <a:p>
          <a:endParaRPr lang="en-US"/>
        </a:p>
      </dgm:t>
    </dgm:pt>
    <dgm:pt modelId="{42E85A91-01AB-4556-9698-32428E1618AF}">
      <dgm:prSet/>
      <dgm:spPr/>
      <dgm:t>
        <a:bodyPr/>
        <a:lstStyle/>
        <a:p>
          <a:r>
            <a:rPr lang="en-GB"/>
            <a:t>Compassion</a:t>
          </a:r>
          <a:endParaRPr lang="en-US"/>
        </a:p>
      </dgm:t>
    </dgm:pt>
    <dgm:pt modelId="{4756768B-8F70-4CB9-865F-3BF8D63CFDF0}" type="parTrans" cxnId="{5BB62075-9A0C-4BF4-97FE-075A6462BFCC}">
      <dgm:prSet/>
      <dgm:spPr/>
      <dgm:t>
        <a:bodyPr/>
        <a:lstStyle/>
        <a:p>
          <a:endParaRPr lang="en-US"/>
        </a:p>
      </dgm:t>
    </dgm:pt>
    <dgm:pt modelId="{8E9920B2-7D49-422E-ABE4-6276030DBC79}" type="sibTrans" cxnId="{5BB62075-9A0C-4BF4-97FE-075A6462BFCC}">
      <dgm:prSet/>
      <dgm:spPr/>
      <dgm:t>
        <a:bodyPr/>
        <a:lstStyle/>
        <a:p>
          <a:endParaRPr lang="en-US"/>
        </a:p>
      </dgm:t>
    </dgm:pt>
    <dgm:pt modelId="{AFD8724D-AE90-4CE2-A363-4BA76B4980C8}">
      <dgm:prSet/>
      <dgm:spPr/>
      <dgm:t>
        <a:bodyPr/>
        <a:lstStyle/>
        <a:p>
          <a:r>
            <a:rPr lang="en-GB"/>
            <a:t>Time management</a:t>
          </a:r>
          <a:endParaRPr lang="en-US"/>
        </a:p>
      </dgm:t>
    </dgm:pt>
    <dgm:pt modelId="{88144EEA-F39E-456C-90AA-627F33EF0DAE}" type="parTrans" cxnId="{FA9223F7-2256-4DF4-844C-BF9C09676BB3}">
      <dgm:prSet/>
      <dgm:spPr/>
      <dgm:t>
        <a:bodyPr/>
        <a:lstStyle/>
        <a:p>
          <a:endParaRPr lang="en-US"/>
        </a:p>
      </dgm:t>
    </dgm:pt>
    <dgm:pt modelId="{889BF906-3036-4E4F-80AF-926835CB17F6}" type="sibTrans" cxnId="{FA9223F7-2256-4DF4-844C-BF9C09676BB3}">
      <dgm:prSet/>
      <dgm:spPr/>
      <dgm:t>
        <a:bodyPr/>
        <a:lstStyle/>
        <a:p>
          <a:endParaRPr lang="en-US"/>
        </a:p>
      </dgm:t>
    </dgm:pt>
    <dgm:pt modelId="{5CE1F3B8-848F-407F-8372-E760C215D15C}">
      <dgm:prSet/>
      <dgm:spPr/>
      <dgm:t>
        <a:bodyPr/>
        <a:lstStyle/>
        <a:p>
          <a:r>
            <a:rPr lang="en-GB"/>
            <a:t>Project management</a:t>
          </a:r>
          <a:endParaRPr lang="en-US"/>
        </a:p>
      </dgm:t>
    </dgm:pt>
    <dgm:pt modelId="{EA1AA3C3-7008-4CE2-96D9-7CDD51B264CF}" type="parTrans" cxnId="{2CDB3965-1BAA-4D20-93D7-F0FBA3942721}">
      <dgm:prSet/>
      <dgm:spPr/>
      <dgm:t>
        <a:bodyPr/>
        <a:lstStyle/>
        <a:p>
          <a:endParaRPr lang="en-US"/>
        </a:p>
      </dgm:t>
    </dgm:pt>
    <dgm:pt modelId="{FAB4474A-2FEE-49EB-918D-547DCFB9358F}" type="sibTrans" cxnId="{2CDB3965-1BAA-4D20-93D7-F0FBA3942721}">
      <dgm:prSet/>
      <dgm:spPr/>
      <dgm:t>
        <a:bodyPr/>
        <a:lstStyle/>
        <a:p>
          <a:endParaRPr lang="en-US"/>
        </a:p>
      </dgm:t>
    </dgm:pt>
    <dgm:pt modelId="{C21124EA-3CB8-409C-8213-FCBC087A943E}">
      <dgm:prSet/>
      <dgm:spPr/>
      <dgm:t>
        <a:bodyPr/>
        <a:lstStyle/>
        <a:p>
          <a:r>
            <a:rPr lang="en-GB"/>
            <a:t>Expertise</a:t>
          </a:r>
          <a:endParaRPr lang="en-US"/>
        </a:p>
      </dgm:t>
    </dgm:pt>
    <dgm:pt modelId="{80EBF071-5691-4516-9A82-BBA1E47CFC5B}" type="parTrans" cxnId="{F68BDB4D-B11F-4109-9610-3B73152808D9}">
      <dgm:prSet/>
      <dgm:spPr/>
      <dgm:t>
        <a:bodyPr/>
        <a:lstStyle/>
        <a:p>
          <a:endParaRPr lang="en-US"/>
        </a:p>
      </dgm:t>
    </dgm:pt>
    <dgm:pt modelId="{E81ED6AE-F8E7-4B4C-B71D-3DAE33A002CA}" type="sibTrans" cxnId="{F68BDB4D-B11F-4109-9610-3B73152808D9}">
      <dgm:prSet/>
      <dgm:spPr/>
      <dgm:t>
        <a:bodyPr/>
        <a:lstStyle/>
        <a:p>
          <a:endParaRPr lang="en-US"/>
        </a:p>
      </dgm:t>
    </dgm:pt>
    <dgm:pt modelId="{1545076A-0D29-4212-8B3A-B6B22D4B75D8}">
      <dgm:prSet/>
      <dgm:spPr/>
      <dgm:t>
        <a:bodyPr/>
        <a:lstStyle/>
        <a:p>
          <a:r>
            <a:rPr lang="en-GB"/>
            <a:t>Team building </a:t>
          </a:r>
          <a:endParaRPr lang="en-US"/>
        </a:p>
      </dgm:t>
    </dgm:pt>
    <dgm:pt modelId="{4D8530F5-B243-41AB-A2A3-EB7B4D7F242A}" type="parTrans" cxnId="{F3D5ED0E-3B62-48BA-AA16-F3A175FBF85D}">
      <dgm:prSet/>
      <dgm:spPr/>
      <dgm:t>
        <a:bodyPr/>
        <a:lstStyle/>
        <a:p>
          <a:endParaRPr lang="en-US"/>
        </a:p>
      </dgm:t>
    </dgm:pt>
    <dgm:pt modelId="{F23B3F83-3713-47D4-A0F5-6CB1BF4B5519}" type="sibTrans" cxnId="{F3D5ED0E-3B62-48BA-AA16-F3A175FBF85D}">
      <dgm:prSet/>
      <dgm:spPr/>
      <dgm:t>
        <a:bodyPr/>
        <a:lstStyle/>
        <a:p>
          <a:endParaRPr lang="en-US"/>
        </a:p>
      </dgm:t>
    </dgm:pt>
    <dgm:pt modelId="{F95F27EE-D9A2-4ABF-A659-09F34B1C775D}">
      <dgm:prSet/>
      <dgm:spPr/>
      <dgm:t>
        <a:bodyPr/>
        <a:lstStyle/>
        <a:p>
          <a:r>
            <a:rPr lang="en-GB"/>
            <a:t>Positive relationships</a:t>
          </a:r>
          <a:endParaRPr lang="en-US"/>
        </a:p>
      </dgm:t>
    </dgm:pt>
    <dgm:pt modelId="{B33843C8-2A5B-4348-A39D-8E687FDFEB06}" type="parTrans" cxnId="{E95DC5D7-4D46-45C6-A2D7-268366595023}">
      <dgm:prSet/>
      <dgm:spPr/>
      <dgm:t>
        <a:bodyPr/>
        <a:lstStyle/>
        <a:p>
          <a:endParaRPr lang="en-US"/>
        </a:p>
      </dgm:t>
    </dgm:pt>
    <dgm:pt modelId="{D5DDFA74-7ED4-400D-8E9D-8890E896E6AA}" type="sibTrans" cxnId="{E95DC5D7-4D46-45C6-A2D7-268366595023}">
      <dgm:prSet/>
      <dgm:spPr/>
      <dgm:t>
        <a:bodyPr/>
        <a:lstStyle/>
        <a:p>
          <a:endParaRPr lang="en-US"/>
        </a:p>
      </dgm:t>
    </dgm:pt>
    <dgm:pt modelId="{F1CA5F83-FD4F-43FC-8CF3-1BA02A4A3C53}">
      <dgm:prSet/>
      <dgm:spPr/>
      <dgm:t>
        <a:bodyPr/>
        <a:lstStyle/>
        <a:p>
          <a:r>
            <a:rPr lang="en-GB"/>
            <a:t>Organisation</a:t>
          </a:r>
          <a:endParaRPr lang="en-US"/>
        </a:p>
      </dgm:t>
    </dgm:pt>
    <dgm:pt modelId="{7A50F61A-2728-413D-891D-F8B95A320A7F}" type="parTrans" cxnId="{44FD69A8-DCBE-4D79-889F-8DFD2A8F948A}">
      <dgm:prSet/>
      <dgm:spPr/>
      <dgm:t>
        <a:bodyPr/>
        <a:lstStyle/>
        <a:p>
          <a:endParaRPr lang="en-US"/>
        </a:p>
      </dgm:t>
    </dgm:pt>
    <dgm:pt modelId="{97A070F2-85AE-42F4-80FD-5ABF997A191F}" type="sibTrans" cxnId="{44FD69A8-DCBE-4D79-889F-8DFD2A8F948A}">
      <dgm:prSet/>
      <dgm:spPr/>
      <dgm:t>
        <a:bodyPr/>
        <a:lstStyle/>
        <a:p>
          <a:endParaRPr lang="en-US"/>
        </a:p>
      </dgm:t>
    </dgm:pt>
    <dgm:pt modelId="{19A1AECD-FDCC-404A-80AF-6EB3B42BB73A}">
      <dgm:prSet/>
      <dgm:spPr/>
      <dgm:t>
        <a:bodyPr/>
        <a:lstStyle/>
        <a:p>
          <a:r>
            <a:rPr lang="en-GB" dirty="0"/>
            <a:t>Calm in a crisis </a:t>
          </a:r>
          <a:endParaRPr lang="en-US" dirty="0"/>
        </a:p>
      </dgm:t>
    </dgm:pt>
    <dgm:pt modelId="{B2470177-6214-41D0-9957-1275258CB0E6}" type="parTrans" cxnId="{5A305310-4CC1-4FD4-84B1-3916F9E646EA}">
      <dgm:prSet/>
      <dgm:spPr/>
      <dgm:t>
        <a:bodyPr/>
        <a:lstStyle/>
        <a:p>
          <a:endParaRPr lang="en-US"/>
        </a:p>
      </dgm:t>
    </dgm:pt>
    <dgm:pt modelId="{68192B30-B42D-4AB9-8243-D5D92A93D3CB}" type="sibTrans" cxnId="{5A305310-4CC1-4FD4-84B1-3916F9E646EA}">
      <dgm:prSet/>
      <dgm:spPr/>
      <dgm:t>
        <a:bodyPr/>
        <a:lstStyle/>
        <a:p>
          <a:endParaRPr lang="en-US"/>
        </a:p>
      </dgm:t>
    </dgm:pt>
    <dgm:pt modelId="{A8A8A7AF-3702-4296-9E25-5B4EFE907D82}">
      <dgm:prSet/>
      <dgm:spPr/>
      <dgm:t>
        <a:bodyPr/>
        <a:lstStyle/>
        <a:p>
          <a:r>
            <a:rPr lang="en-GB"/>
            <a:t>Developing others</a:t>
          </a:r>
          <a:endParaRPr lang="en-US"/>
        </a:p>
      </dgm:t>
    </dgm:pt>
    <dgm:pt modelId="{02F0DACF-4CD5-41B0-9B18-094A07890476}" type="parTrans" cxnId="{D1B8387D-92B8-4022-97C5-44019B2F1706}">
      <dgm:prSet/>
      <dgm:spPr/>
      <dgm:t>
        <a:bodyPr/>
        <a:lstStyle/>
        <a:p>
          <a:endParaRPr lang="en-US"/>
        </a:p>
      </dgm:t>
    </dgm:pt>
    <dgm:pt modelId="{70167992-345A-4312-BFEE-5E1B8D7749F7}" type="sibTrans" cxnId="{D1B8387D-92B8-4022-97C5-44019B2F1706}">
      <dgm:prSet/>
      <dgm:spPr/>
      <dgm:t>
        <a:bodyPr/>
        <a:lstStyle/>
        <a:p>
          <a:endParaRPr lang="en-US"/>
        </a:p>
      </dgm:t>
    </dgm:pt>
    <dgm:pt modelId="{D690809C-EDD0-4336-8618-711C3D9380BE}">
      <dgm:prSet/>
      <dgm:spPr/>
      <dgm:t>
        <a:bodyPr/>
        <a:lstStyle/>
        <a:p>
          <a:r>
            <a:rPr lang="en-GB"/>
            <a:t>Negotiation and influence</a:t>
          </a:r>
          <a:endParaRPr lang="en-US"/>
        </a:p>
      </dgm:t>
    </dgm:pt>
    <dgm:pt modelId="{B52F6184-343B-473F-8FD2-872D36D9D79B}" type="parTrans" cxnId="{D7974285-A440-4471-87D9-405E682F6A6D}">
      <dgm:prSet/>
      <dgm:spPr/>
      <dgm:t>
        <a:bodyPr/>
        <a:lstStyle/>
        <a:p>
          <a:endParaRPr lang="en-US"/>
        </a:p>
      </dgm:t>
    </dgm:pt>
    <dgm:pt modelId="{1A44B30C-8D3F-47A4-BDA3-E1071643A944}" type="sibTrans" cxnId="{D7974285-A440-4471-87D9-405E682F6A6D}">
      <dgm:prSet/>
      <dgm:spPr/>
      <dgm:t>
        <a:bodyPr/>
        <a:lstStyle/>
        <a:p>
          <a:endParaRPr lang="en-US"/>
        </a:p>
      </dgm:t>
    </dgm:pt>
    <dgm:pt modelId="{BB7898A5-CC2E-48EE-A7C4-DAC2FD245B7F}">
      <dgm:prSet/>
      <dgm:spPr/>
      <dgm:t>
        <a:bodyPr/>
        <a:lstStyle/>
        <a:p>
          <a:r>
            <a:rPr lang="en-GB"/>
            <a:t>Networking</a:t>
          </a:r>
          <a:endParaRPr lang="en-US"/>
        </a:p>
      </dgm:t>
    </dgm:pt>
    <dgm:pt modelId="{84924863-8E6B-4155-8D93-21D4D8A64738}" type="parTrans" cxnId="{5B45C169-3E05-41C4-84B8-B1DF98C88DFF}">
      <dgm:prSet/>
      <dgm:spPr/>
      <dgm:t>
        <a:bodyPr/>
        <a:lstStyle/>
        <a:p>
          <a:endParaRPr lang="en-US"/>
        </a:p>
      </dgm:t>
    </dgm:pt>
    <dgm:pt modelId="{3391B917-BF57-4CA7-813A-9561670BEBB5}" type="sibTrans" cxnId="{5B45C169-3E05-41C4-84B8-B1DF98C88DFF}">
      <dgm:prSet/>
      <dgm:spPr/>
      <dgm:t>
        <a:bodyPr/>
        <a:lstStyle/>
        <a:p>
          <a:endParaRPr lang="en-US"/>
        </a:p>
      </dgm:t>
    </dgm:pt>
    <dgm:pt modelId="{B2DEBCE2-590E-4028-89FF-2F06F703C51B}">
      <dgm:prSet/>
      <dgm:spPr/>
      <dgm:t>
        <a:bodyPr/>
        <a:lstStyle/>
        <a:p>
          <a:r>
            <a:rPr lang="en-GB"/>
            <a:t>CPD</a:t>
          </a:r>
          <a:endParaRPr lang="en-US"/>
        </a:p>
      </dgm:t>
    </dgm:pt>
    <dgm:pt modelId="{D9ADA3AA-8D1C-4D99-8E0B-9809098509F7}" type="parTrans" cxnId="{419F40D2-9089-42CE-8030-9A44953B45D1}">
      <dgm:prSet/>
      <dgm:spPr/>
      <dgm:t>
        <a:bodyPr/>
        <a:lstStyle/>
        <a:p>
          <a:endParaRPr lang="en-US"/>
        </a:p>
      </dgm:t>
    </dgm:pt>
    <dgm:pt modelId="{CC31691E-1401-416E-AAF5-A7006E02E3EB}" type="sibTrans" cxnId="{419F40D2-9089-42CE-8030-9A44953B45D1}">
      <dgm:prSet/>
      <dgm:spPr/>
      <dgm:t>
        <a:bodyPr/>
        <a:lstStyle/>
        <a:p>
          <a:endParaRPr lang="en-US"/>
        </a:p>
      </dgm:t>
    </dgm:pt>
    <dgm:pt modelId="{316C7385-D7D8-4200-86D4-C503674CD491}">
      <dgm:prSet/>
      <dgm:spPr/>
      <dgm:t>
        <a:bodyPr/>
        <a:lstStyle/>
        <a:p>
          <a:r>
            <a:rPr lang="en-GB"/>
            <a:t>Decision making</a:t>
          </a:r>
          <a:endParaRPr lang="en-US"/>
        </a:p>
      </dgm:t>
    </dgm:pt>
    <dgm:pt modelId="{4190ED1F-5B36-460E-B829-32CB26022B93}" type="parTrans" cxnId="{64EB9BF4-7D9E-420E-AF89-803A8D7129DA}">
      <dgm:prSet/>
      <dgm:spPr/>
      <dgm:t>
        <a:bodyPr/>
        <a:lstStyle/>
        <a:p>
          <a:endParaRPr lang="en-US"/>
        </a:p>
      </dgm:t>
    </dgm:pt>
    <dgm:pt modelId="{36F10438-14C8-45D0-B51A-A97279DE46BD}" type="sibTrans" cxnId="{64EB9BF4-7D9E-420E-AF89-803A8D7129DA}">
      <dgm:prSet/>
      <dgm:spPr/>
      <dgm:t>
        <a:bodyPr/>
        <a:lstStyle/>
        <a:p>
          <a:endParaRPr lang="en-US"/>
        </a:p>
      </dgm:t>
    </dgm:pt>
    <dgm:pt modelId="{077BAE1F-9C47-442E-9FCD-6B1F03A9EE48}">
      <dgm:prSet/>
      <dgm:spPr/>
      <dgm:t>
        <a:bodyPr/>
        <a:lstStyle/>
        <a:p>
          <a:r>
            <a:rPr lang="en-GB"/>
            <a:t>Respomsibility</a:t>
          </a:r>
          <a:endParaRPr lang="en-US"/>
        </a:p>
      </dgm:t>
    </dgm:pt>
    <dgm:pt modelId="{D481D24B-2E6B-4FDA-BFFB-CF9981A10B6E}" type="parTrans" cxnId="{823D449E-926C-4961-A382-4C3EA5E5D14D}">
      <dgm:prSet/>
      <dgm:spPr/>
      <dgm:t>
        <a:bodyPr/>
        <a:lstStyle/>
        <a:p>
          <a:endParaRPr lang="en-US"/>
        </a:p>
      </dgm:t>
    </dgm:pt>
    <dgm:pt modelId="{34FE58BC-71DF-4EC4-A943-E2CA15486C36}" type="sibTrans" cxnId="{823D449E-926C-4961-A382-4C3EA5E5D14D}">
      <dgm:prSet/>
      <dgm:spPr/>
      <dgm:t>
        <a:bodyPr/>
        <a:lstStyle/>
        <a:p>
          <a:endParaRPr lang="en-US"/>
        </a:p>
      </dgm:t>
    </dgm:pt>
    <dgm:pt modelId="{F600303D-563C-4DED-A2CF-CB74B231910C}">
      <dgm:prSet/>
      <dgm:spPr/>
      <dgm:t>
        <a:bodyPr/>
        <a:lstStyle/>
        <a:p>
          <a:r>
            <a:rPr lang="en-GB"/>
            <a:t>Integrity</a:t>
          </a:r>
          <a:endParaRPr lang="en-US"/>
        </a:p>
      </dgm:t>
    </dgm:pt>
    <dgm:pt modelId="{F4F7222C-B7E8-41BA-BEEE-B2ED0D6578ED}" type="parTrans" cxnId="{763DB7E5-6F5B-44B6-A537-7C6328B24F3A}">
      <dgm:prSet/>
      <dgm:spPr/>
      <dgm:t>
        <a:bodyPr/>
        <a:lstStyle/>
        <a:p>
          <a:endParaRPr lang="en-US"/>
        </a:p>
      </dgm:t>
    </dgm:pt>
    <dgm:pt modelId="{8D523022-CA2B-447A-B69C-A6A5A4E8B402}" type="sibTrans" cxnId="{763DB7E5-6F5B-44B6-A537-7C6328B24F3A}">
      <dgm:prSet/>
      <dgm:spPr/>
      <dgm:t>
        <a:bodyPr/>
        <a:lstStyle/>
        <a:p>
          <a:endParaRPr lang="en-US"/>
        </a:p>
      </dgm:t>
    </dgm:pt>
    <dgm:pt modelId="{08E255AC-5506-4D89-B7ED-2D3E7251173E}">
      <dgm:prSet/>
      <dgm:spPr/>
      <dgm:t>
        <a:bodyPr/>
        <a:lstStyle/>
        <a:p>
          <a:r>
            <a:rPr lang="en-GB"/>
            <a:t>Accountability</a:t>
          </a:r>
          <a:endParaRPr lang="en-US"/>
        </a:p>
      </dgm:t>
    </dgm:pt>
    <dgm:pt modelId="{1A638F74-C152-4BD0-9B1E-F93A446FEF47}" type="parTrans" cxnId="{3909C7FF-C650-44FF-B30D-8D64EBBF9BF5}">
      <dgm:prSet/>
      <dgm:spPr/>
      <dgm:t>
        <a:bodyPr/>
        <a:lstStyle/>
        <a:p>
          <a:endParaRPr lang="en-US"/>
        </a:p>
      </dgm:t>
    </dgm:pt>
    <dgm:pt modelId="{87BD1453-BD5C-4E20-8D22-D00A14E5E3A5}" type="sibTrans" cxnId="{3909C7FF-C650-44FF-B30D-8D64EBBF9BF5}">
      <dgm:prSet/>
      <dgm:spPr/>
      <dgm:t>
        <a:bodyPr/>
        <a:lstStyle/>
        <a:p>
          <a:endParaRPr lang="en-US"/>
        </a:p>
      </dgm:t>
    </dgm:pt>
    <dgm:pt modelId="{D89D52B2-C195-4AC1-B2D5-800E7F91C589}" type="pres">
      <dgm:prSet presAssocID="{BE496761-B0AD-40DD-AF64-D69129FD5344}" presName="diagram" presStyleCnt="0">
        <dgm:presLayoutVars>
          <dgm:dir/>
          <dgm:resizeHandles val="exact"/>
        </dgm:presLayoutVars>
      </dgm:prSet>
      <dgm:spPr/>
    </dgm:pt>
    <dgm:pt modelId="{A3C42ABD-BBF9-4FCF-9BA7-2AA2AE111E24}" type="pres">
      <dgm:prSet presAssocID="{20A266CA-75F7-462E-A144-8952EAB9FBFE}" presName="node" presStyleLbl="node1" presStyleIdx="0" presStyleCnt="24">
        <dgm:presLayoutVars>
          <dgm:bulletEnabled val="1"/>
        </dgm:presLayoutVars>
      </dgm:prSet>
      <dgm:spPr/>
    </dgm:pt>
    <dgm:pt modelId="{01EC8E33-B33A-4F1B-B2D7-854B99DBC43E}" type="pres">
      <dgm:prSet presAssocID="{CE4EC01A-0FCE-4591-A4BC-AE12A0232AD4}" presName="sibTrans" presStyleCnt="0"/>
      <dgm:spPr/>
    </dgm:pt>
    <dgm:pt modelId="{C5319E3C-DC02-4409-8C05-6F1D26B73F04}" type="pres">
      <dgm:prSet presAssocID="{D1AFE5C7-8964-40B0-82A4-8EAD33CD68D3}" presName="node" presStyleLbl="node1" presStyleIdx="1" presStyleCnt="24">
        <dgm:presLayoutVars>
          <dgm:bulletEnabled val="1"/>
        </dgm:presLayoutVars>
      </dgm:prSet>
      <dgm:spPr/>
    </dgm:pt>
    <dgm:pt modelId="{B34A87E2-5DE8-4BCC-BEED-9875E8AAD99C}" type="pres">
      <dgm:prSet presAssocID="{101F89E9-D59C-4C3F-A291-80064C7F2B85}" presName="sibTrans" presStyleCnt="0"/>
      <dgm:spPr/>
    </dgm:pt>
    <dgm:pt modelId="{40EA4D2B-0698-4396-9E51-921173D6E231}" type="pres">
      <dgm:prSet presAssocID="{CF5C6232-800A-427A-B219-3AF1ABECB14D}" presName="node" presStyleLbl="node1" presStyleIdx="2" presStyleCnt="24">
        <dgm:presLayoutVars>
          <dgm:bulletEnabled val="1"/>
        </dgm:presLayoutVars>
      </dgm:prSet>
      <dgm:spPr/>
    </dgm:pt>
    <dgm:pt modelId="{27331D70-377B-4D3D-944A-E171FEDAC9E5}" type="pres">
      <dgm:prSet presAssocID="{9497BAD1-346E-4D69-8F1B-816D99CF886B}" presName="sibTrans" presStyleCnt="0"/>
      <dgm:spPr/>
    </dgm:pt>
    <dgm:pt modelId="{694B5A78-9DA9-46C5-AB03-5C019B310810}" type="pres">
      <dgm:prSet presAssocID="{A2AD0E5F-4201-4D92-A077-77E9D3958101}" presName="node" presStyleLbl="node1" presStyleIdx="3" presStyleCnt="24">
        <dgm:presLayoutVars>
          <dgm:bulletEnabled val="1"/>
        </dgm:presLayoutVars>
      </dgm:prSet>
      <dgm:spPr/>
    </dgm:pt>
    <dgm:pt modelId="{53463D66-4E2D-4968-A76F-CA7586F41F5C}" type="pres">
      <dgm:prSet presAssocID="{FF80E662-0387-4E15-AF87-4FF3D8A804E6}" presName="sibTrans" presStyleCnt="0"/>
      <dgm:spPr/>
    </dgm:pt>
    <dgm:pt modelId="{8742F2BB-50F5-4E7F-A514-69626570D256}" type="pres">
      <dgm:prSet presAssocID="{B259B52E-0298-45F9-83C8-320126DD3F3A}" presName="node" presStyleLbl="node1" presStyleIdx="4" presStyleCnt="24">
        <dgm:presLayoutVars>
          <dgm:bulletEnabled val="1"/>
        </dgm:presLayoutVars>
      </dgm:prSet>
      <dgm:spPr/>
    </dgm:pt>
    <dgm:pt modelId="{599808DE-1868-4078-B430-449273D29DA3}" type="pres">
      <dgm:prSet presAssocID="{3523161D-6B1D-40AA-A928-DDEDA2531669}" presName="sibTrans" presStyleCnt="0"/>
      <dgm:spPr/>
    </dgm:pt>
    <dgm:pt modelId="{7020056B-FE14-4681-A89B-0F3B430B0323}" type="pres">
      <dgm:prSet presAssocID="{7615DCBD-BA49-4995-AB76-7B34AF7C7EAA}" presName="node" presStyleLbl="node1" presStyleIdx="5" presStyleCnt="24">
        <dgm:presLayoutVars>
          <dgm:bulletEnabled val="1"/>
        </dgm:presLayoutVars>
      </dgm:prSet>
      <dgm:spPr/>
    </dgm:pt>
    <dgm:pt modelId="{498599D9-48FC-45FA-8E9F-DBA6D3461A60}" type="pres">
      <dgm:prSet presAssocID="{E4891B8A-6D87-4892-BA7B-AC0CB17FC5D6}" presName="sibTrans" presStyleCnt="0"/>
      <dgm:spPr/>
    </dgm:pt>
    <dgm:pt modelId="{EF604664-79BB-494F-A31F-19032F600A4B}" type="pres">
      <dgm:prSet presAssocID="{70404726-8038-424C-BA8F-329D0CD0AF82}" presName="node" presStyleLbl="node1" presStyleIdx="6" presStyleCnt="24">
        <dgm:presLayoutVars>
          <dgm:bulletEnabled val="1"/>
        </dgm:presLayoutVars>
      </dgm:prSet>
      <dgm:spPr/>
    </dgm:pt>
    <dgm:pt modelId="{5C40B5A0-E33E-4A61-9A93-F9D22602EAD4}" type="pres">
      <dgm:prSet presAssocID="{CAA7AE8A-4082-44B4-A08B-302ED7347FD6}" presName="sibTrans" presStyleCnt="0"/>
      <dgm:spPr/>
    </dgm:pt>
    <dgm:pt modelId="{8DDB00AD-EE3A-4EEC-AA23-341CE635AF68}" type="pres">
      <dgm:prSet presAssocID="{8B5A0785-2B3B-4FE8-8A92-98761775B2A8}" presName="node" presStyleLbl="node1" presStyleIdx="7" presStyleCnt="24">
        <dgm:presLayoutVars>
          <dgm:bulletEnabled val="1"/>
        </dgm:presLayoutVars>
      </dgm:prSet>
      <dgm:spPr/>
    </dgm:pt>
    <dgm:pt modelId="{B8D4302C-3C2C-4A62-90F1-24A20A1DE7B7}" type="pres">
      <dgm:prSet presAssocID="{77CAA8BB-AF1B-40C4-A202-730A01099286}" presName="sibTrans" presStyleCnt="0"/>
      <dgm:spPr/>
    </dgm:pt>
    <dgm:pt modelId="{9DE788C5-8719-4B5E-9FF5-B1739109F13F}" type="pres">
      <dgm:prSet presAssocID="{42E85A91-01AB-4556-9698-32428E1618AF}" presName="node" presStyleLbl="node1" presStyleIdx="8" presStyleCnt="24">
        <dgm:presLayoutVars>
          <dgm:bulletEnabled val="1"/>
        </dgm:presLayoutVars>
      </dgm:prSet>
      <dgm:spPr/>
    </dgm:pt>
    <dgm:pt modelId="{F9DAF53B-2352-4154-85A6-48AF9223214B}" type="pres">
      <dgm:prSet presAssocID="{8E9920B2-7D49-422E-ABE4-6276030DBC79}" presName="sibTrans" presStyleCnt="0"/>
      <dgm:spPr/>
    </dgm:pt>
    <dgm:pt modelId="{17C65D5B-F889-42B6-AE1A-B45466BED9ED}" type="pres">
      <dgm:prSet presAssocID="{AFD8724D-AE90-4CE2-A363-4BA76B4980C8}" presName="node" presStyleLbl="node1" presStyleIdx="9" presStyleCnt="24">
        <dgm:presLayoutVars>
          <dgm:bulletEnabled val="1"/>
        </dgm:presLayoutVars>
      </dgm:prSet>
      <dgm:spPr/>
    </dgm:pt>
    <dgm:pt modelId="{FA4B1D41-44F4-4322-9E17-E08A433C7911}" type="pres">
      <dgm:prSet presAssocID="{889BF906-3036-4E4F-80AF-926835CB17F6}" presName="sibTrans" presStyleCnt="0"/>
      <dgm:spPr/>
    </dgm:pt>
    <dgm:pt modelId="{BD7DBE7F-42FD-409F-B6FA-E6E515C9A183}" type="pres">
      <dgm:prSet presAssocID="{5CE1F3B8-848F-407F-8372-E760C215D15C}" presName="node" presStyleLbl="node1" presStyleIdx="10" presStyleCnt="24">
        <dgm:presLayoutVars>
          <dgm:bulletEnabled val="1"/>
        </dgm:presLayoutVars>
      </dgm:prSet>
      <dgm:spPr/>
    </dgm:pt>
    <dgm:pt modelId="{7567ADB8-F5F0-459E-B9ED-0CDD8318794C}" type="pres">
      <dgm:prSet presAssocID="{FAB4474A-2FEE-49EB-918D-547DCFB9358F}" presName="sibTrans" presStyleCnt="0"/>
      <dgm:spPr/>
    </dgm:pt>
    <dgm:pt modelId="{F6323D68-35FD-4201-8BDC-6866094D5635}" type="pres">
      <dgm:prSet presAssocID="{C21124EA-3CB8-409C-8213-FCBC087A943E}" presName="node" presStyleLbl="node1" presStyleIdx="11" presStyleCnt="24">
        <dgm:presLayoutVars>
          <dgm:bulletEnabled val="1"/>
        </dgm:presLayoutVars>
      </dgm:prSet>
      <dgm:spPr/>
    </dgm:pt>
    <dgm:pt modelId="{7BB60422-ADD6-4564-9DEB-4D8D71E1A130}" type="pres">
      <dgm:prSet presAssocID="{E81ED6AE-F8E7-4B4C-B71D-3DAE33A002CA}" presName="sibTrans" presStyleCnt="0"/>
      <dgm:spPr/>
    </dgm:pt>
    <dgm:pt modelId="{E09ECE0D-7DD3-4BC3-90BC-607B58DD9619}" type="pres">
      <dgm:prSet presAssocID="{1545076A-0D29-4212-8B3A-B6B22D4B75D8}" presName="node" presStyleLbl="node1" presStyleIdx="12" presStyleCnt="24">
        <dgm:presLayoutVars>
          <dgm:bulletEnabled val="1"/>
        </dgm:presLayoutVars>
      </dgm:prSet>
      <dgm:spPr/>
    </dgm:pt>
    <dgm:pt modelId="{B276992D-8666-44CB-B22D-1A4A01747046}" type="pres">
      <dgm:prSet presAssocID="{F23B3F83-3713-47D4-A0F5-6CB1BF4B5519}" presName="sibTrans" presStyleCnt="0"/>
      <dgm:spPr/>
    </dgm:pt>
    <dgm:pt modelId="{2B78BBA3-5DEA-4AB9-B3E3-CBEA8957F138}" type="pres">
      <dgm:prSet presAssocID="{F95F27EE-D9A2-4ABF-A659-09F34B1C775D}" presName="node" presStyleLbl="node1" presStyleIdx="13" presStyleCnt="24">
        <dgm:presLayoutVars>
          <dgm:bulletEnabled val="1"/>
        </dgm:presLayoutVars>
      </dgm:prSet>
      <dgm:spPr/>
    </dgm:pt>
    <dgm:pt modelId="{CB47632E-EA50-4ED8-9A7E-C79F0A00CA94}" type="pres">
      <dgm:prSet presAssocID="{D5DDFA74-7ED4-400D-8E9D-8890E896E6AA}" presName="sibTrans" presStyleCnt="0"/>
      <dgm:spPr/>
    </dgm:pt>
    <dgm:pt modelId="{ABBF8307-D26F-4C75-9CDB-B1F6FB9DE0BA}" type="pres">
      <dgm:prSet presAssocID="{F1CA5F83-FD4F-43FC-8CF3-1BA02A4A3C53}" presName="node" presStyleLbl="node1" presStyleIdx="14" presStyleCnt="24">
        <dgm:presLayoutVars>
          <dgm:bulletEnabled val="1"/>
        </dgm:presLayoutVars>
      </dgm:prSet>
      <dgm:spPr/>
    </dgm:pt>
    <dgm:pt modelId="{98EE9214-14F3-4BAC-B96B-3ED28D9CB9BC}" type="pres">
      <dgm:prSet presAssocID="{97A070F2-85AE-42F4-80FD-5ABF997A191F}" presName="sibTrans" presStyleCnt="0"/>
      <dgm:spPr/>
    </dgm:pt>
    <dgm:pt modelId="{51D9682A-4E7E-44E5-8B64-AE2589954715}" type="pres">
      <dgm:prSet presAssocID="{19A1AECD-FDCC-404A-80AF-6EB3B42BB73A}" presName="node" presStyleLbl="node1" presStyleIdx="15" presStyleCnt="24">
        <dgm:presLayoutVars>
          <dgm:bulletEnabled val="1"/>
        </dgm:presLayoutVars>
      </dgm:prSet>
      <dgm:spPr/>
    </dgm:pt>
    <dgm:pt modelId="{427DBE19-E819-420E-9135-F3644030C320}" type="pres">
      <dgm:prSet presAssocID="{68192B30-B42D-4AB9-8243-D5D92A93D3CB}" presName="sibTrans" presStyleCnt="0"/>
      <dgm:spPr/>
    </dgm:pt>
    <dgm:pt modelId="{8AA6AFDF-DBEA-4790-AB73-C2BE4B3C2DA0}" type="pres">
      <dgm:prSet presAssocID="{A8A8A7AF-3702-4296-9E25-5B4EFE907D82}" presName="node" presStyleLbl="node1" presStyleIdx="16" presStyleCnt="24">
        <dgm:presLayoutVars>
          <dgm:bulletEnabled val="1"/>
        </dgm:presLayoutVars>
      </dgm:prSet>
      <dgm:spPr/>
    </dgm:pt>
    <dgm:pt modelId="{A64F6F38-1884-41AB-8F95-3B03AF6472AB}" type="pres">
      <dgm:prSet presAssocID="{70167992-345A-4312-BFEE-5E1B8D7749F7}" presName="sibTrans" presStyleCnt="0"/>
      <dgm:spPr/>
    </dgm:pt>
    <dgm:pt modelId="{18950095-FAB6-42A2-9FCE-BEBE90F95B52}" type="pres">
      <dgm:prSet presAssocID="{D690809C-EDD0-4336-8618-711C3D9380BE}" presName="node" presStyleLbl="node1" presStyleIdx="17" presStyleCnt="24">
        <dgm:presLayoutVars>
          <dgm:bulletEnabled val="1"/>
        </dgm:presLayoutVars>
      </dgm:prSet>
      <dgm:spPr/>
    </dgm:pt>
    <dgm:pt modelId="{E27A8BF9-C9A8-450F-A625-C40132C7D35E}" type="pres">
      <dgm:prSet presAssocID="{1A44B30C-8D3F-47A4-BDA3-E1071643A944}" presName="sibTrans" presStyleCnt="0"/>
      <dgm:spPr/>
    </dgm:pt>
    <dgm:pt modelId="{FFFD837F-572C-4DCE-9B58-C0F75A92379E}" type="pres">
      <dgm:prSet presAssocID="{BB7898A5-CC2E-48EE-A7C4-DAC2FD245B7F}" presName="node" presStyleLbl="node1" presStyleIdx="18" presStyleCnt="24">
        <dgm:presLayoutVars>
          <dgm:bulletEnabled val="1"/>
        </dgm:presLayoutVars>
      </dgm:prSet>
      <dgm:spPr/>
    </dgm:pt>
    <dgm:pt modelId="{9E7DF2CE-1FD6-4677-B641-79CE2619E032}" type="pres">
      <dgm:prSet presAssocID="{3391B917-BF57-4CA7-813A-9561670BEBB5}" presName="sibTrans" presStyleCnt="0"/>
      <dgm:spPr/>
    </dgm:pt>
    <dgm:pt modelId="{C6535C8F-E2A6-49B0-9B3D-D2F3E70E8CC7}" type="pres">
      <dgm:prSet presAssocID="{B2DEBCE2-590E-4028-89FF-2F06F703C51B}" presName="node" presStyleLbl="node1" presStyleIdx="19" presStyleCnt="24">
        <dgm:presLayoutVars>
          <dgm:bulletEnabled val="1"/>
        </dgm:presLayoutVars>
      </dgm:prSet>
      <dgm:spPr/>
    </dgm:pt>
    <dgm:pt modelId="{4CC09C1E-D5CD-4EF0-B85C-7C0B01E42B36}" type="pres">
      <dgm:prSet presAssocID="{CC31691E-1401-416E-AAF5-A7006E02E3EB}" presName="sibTrans" presStyleCnt="0"/>
      <dgm:spPr/>
    </dgm:pt>
    <dgm:pt modelId="{B4D46F0D-4062-4D46-A456-833503C6E68D}" type="pres">
      <dgm:prSet presAssocID="{316C7385-D7D8-4200-86D4-C503674CD491}" presName="node" presStyleLbl="node1" presStyleIdx="20" presStyleCnt="24">
        <dgm:presLayoutVars>
          <dgm:bulletEnabled val="1"/>
        </dgm:presLayoutVars>
      </dgm:prSet>
      <dgm:spPr/>
    </dgm:pt>
    <dgm:pt modelId="{5FAA96AE-8EF8-49F9-9D8D-AA1A92BFB89A}" type="pres">
      <dgm:prSet presAssocID="{36F10438-14C8-45D0-B51A-A97279DE46BD}" presName="sibTrans" presStyleCnt="0"/>
      <dgm:spPr/>
    </dgm:pt>
    <dgm:pt modelId="{DA730754-8E78-45A4-8D15-AE5ECA78EACC}" type="pres">
      <dgm:prSet presAssocID="{077BAE1F-9C47-442E-9FCD-6B1F03A9EE48}" presName="node" presStyleLbl="node1" presStyleIdx="21" presStyleCnt="24">
        <dgm:presLayoutVars>
          <dgm:bulletEnabled val="1"/>
        </dgm:presLayoutVars>
      </dgm:prSet>
      <dgm:spPr/>
    </dgm:pt>
    <dgm:pt modelId="{4D024BDA-BE8F-4174-8532-ACDDC6C68BD1}" type="pres">
      <dgm:prSet presAssocID="{34FE58BC-71DF-4EC4-A943-E2CA15486C36}" presName="sibTrans" presStyleCnt="0"/>
      <dgm:spPr/>
    </dgm:pt>
    <dgm:pt modelId="{439F032A-C247-4F78-B571-DFB47902EAF1}" type="pres">
      <dgm:prSet presAssocID="{F600303D-563C-4DED-A2CF-CB74B231910C}" presName="node" presStyleLbl="node1" presStyleIdx="22" presStyleCnt="24">
        <dgm:presLayoutVars>
          <dgm:bulletEnabled val="1"/>
        </dgm:presLayoutVars>
      </dgm:prSet>
      <dgm:spPr/>
    </dgm:pt>
    <dgm:pt modelId="{0ACC0D9D-EB36-44C4-8741-3050992E2BF0}" type="pres">
      <dgm:prSet presAssocID="{8D523022-CA2B-447A-B69C-A6A5A4E8B402}" presName="sibTrans" presStyleCnt="0"/>
      <dgm:spPr/>
    </dgm:pt>
    <dgm:pt modelId="{9ECE4C7F-3C2F-43DD-84D4-08900BE36051}" type="pres">
      <dgm:prSet presAssocID="{08E255AC-5506-4D89-B7ED-2D3E7251173E}" presName="node" presStyleLbl="node1" presStyleIdx="23" presStyleCnt="24">
        <dgm:presLayoutVars>
          <dgm:bulletEnabled val="1"/>
        </dgm:presLayoutVars>
      </dgm:prSet>
      <dgm:spPr/>
    </dgm:pt>
  </dgm:ptLst>
  <dgm:cxnLst>
    <dgm:cxn modelId="{18DC3402-E5DA-4013-B917-23BFCFD27BFD}" type="presOf" srcId="{CF5C6232-800A-427A-B219-3AF1ABECB14D}" destId="{40EA4D2B-0698-4396-9E51-921173D6E231}" srcOrd="0" destOrd="0" presId="urn:microsoft.com/office/officeart/2005/8/layout/default"/>
    <dgm:cxn modelId="{60165E03-B0B8-48F2-AA66-10F10E09BE46}" type="presOf" srcId="{A2AD0E5F-4201-4D92-A077-77E9D3958101}" destId="{694B5A78-9DA9-46C5-AB03-5C019B310810}" srcOrd="0" destOrd="0" presId="urn:microsoft.com/office/officeart/2005/8/layout/default"/>
    <dgm:cxn modelId="{F3D5ED0E-3B62-48BA-AA16-F3A175FBF85D}" srcId="{BE496761-B0AD-40DD-AF64-D69129FD5344}" destId="{1545076A-0D29-4212-8B3A-B6B22D4B75D8}" srcOrd="12" destOrd="0" parTransId="{4D8530F5-B243-41AB-A2A3-EB7B4D7F242A}" sibTransId="{F23B3F83-3713-47D4-A0F5-6CB1BF4B5519}"/>
    <dgm:cxn modelId="{5A305310-4CC1-4FD4-84B1-3916F9E646EA}" srcId="{BE496761-B0AD-40DD-AF64-D69129FD5344}" destId="{19A1AECD-FDCC-404A-80AF-6EB3B42BB73A}" srcOrd="15" destOrd="0" parTransId="{B2470177-6214-41D0-9957-1275258CB0E6}" sibTransId="{68192B30-B42D-4AB9-8243-D5D92A93D3CB}"/>
    <dgm:cxn modelId="{97ACD712-CC86-402E-884C-F98B15389E52}" srcId="{BE496761-B0AD-40DD-AF64-D69129FD5344}" destId="{A2AD0E5F-4201-4D92-A077-77E9D3958101}" srcOrd="3" destOrd="0" parTransId="{3D060EC4-2716-4F5B-9323-A64FD8769BFD}" sibTransId="{FF80E662-0387-4E15-AF87-4FF3D8A804E6}"/>
    <dgm:cxn modelId="{87845E13-09E1-4518-9ACB-517D1244E2AF}" srcId="{BE496761-B0AD-40DD-AF64-D69129FD5344}" destId="{8B5A0785-2B3B-4FE8-8A92-98761775B2A8}" srcOrd="7" destOrd="0" parTransId="{8DA8F87E-822A-4890-B777-C0F4BBEE50C5}" sibTransId="{77CAA8BB-AF1B-40C4-A202-730A01099286}"/>
    <dgm:cxn modelId="{96548118-F5A5-48B4-9A11-A3FD959D9E52}" type="presOf" srcId="{BE496761-B0AD-40DD-AF64-D69129FD5344}" destId="{D89D52B2-C195-4AC1-B2D5-800E7F91C589}" srcOrd="0" destOrd="0" presId="urn:microsoft.com/office/officeart/2005/8/layout/default"/>
    <dgm:cxn modelId="{8F58DA22-BD3D-45D0-9198-436F32933FE8}" type="presOf" srcId="{F95F27EE-D9A2-4ABF-A659-09F34B1C775D}" destId="{2B78BBA3-5DEA-4AB9-B3E3-CBEA8957F138}" srcOrd="0" destOrd="0" presId="urn:microsoft.com/office/officeart/2005/8/layout/default"/>
    <dgm:cxn modelId="{4F4A2223-6A68-46CC-B8E3-9EF3C6156C20}" srcId="{BE496761-B0AD-40DD-AF64-D69129FD5344}" destId="{CF5C6232-800A-427A-B219-3AF1ABECB14D}" srcOrd="2" destOrd="0" parTransId="{41BA6A86-DF40-49BE-8C69-E49BC72BEBEE}" sibTransId="{9497BAD1-346E-4D69-8F1B-816D99CF886B}"/>
    <dgm:cxn modelId="{7F94A923-A954-4DF6-95D8-5CA606D60F05}" type="presOf" srcId="{F600303D-563C-4DED-A2CF-CB74B231910C}" destId="{439F032A-C247-4F78-B571-DFB47902EAF1}" srcOrd="0" destOrd="0" presId="urn:microsoft.com/office/officeart/2005/8/layout/default"/>
    <dgm:cxn modelId="{28FFC528-30CA-4F1F-9F93-987F331A7064}" type="presOf" srcId="{316C7385-D7D8-4200-86D4-C503674CD491}" destId="{B4D46F0D-4062-4D46-A456-833503C6E68D}" srcOrd="0" destOrd="0" presId="urn:microsoft.com/office/officeart/2005/8/layout/default"/>
    <dgm:cxn modelId="{31E4A42D-8182-4888-85AC-DA3E09E51E0A}" type="presOf" srcId="{7615DCBD-BA49-4995-AB76-7B34AF7C7EAA}" destId="{7020056B-FE14-4681-A89B-0F3B430B0323}" srcOrd="0" destOrd="0" presId="urn:microsoft.com/office/officeart/2005/8/layout/default"/>
    <dgm:cxn modelId="{5BF5B730-1E4D-40BB-98F3-1CCE62BB5BE5}" type="presOf" srcId="{08E255AC-5506-4D89-B7ED-2D3E7251173E}" destId="{9ECE4C7F-3C2F-43DD-84D4-08900BE36051}" srcOrd="0" destOrd="0" presId="urn:microsoft.com/office/officeart/2005/8/layout/default"/>
    <dgm:cxn modelId="{551F9F5B-9A7E-4FC2-A772-61E704634E09}" type="presOf" srcId="{A8A8A7AF-3702-4296-9E25-5B4EFE907D82}" destId="{8AA6AFDF-DBEA-4790-AB73-C2BE4B3C2DA0}" srcOrd="0" destOrd="0" presId="urn:microsoft.com/office/officeart/2005/8/layout/default"/>
    <dgm:cxn modelId="{2F2B045C-0D66-4CD6-9168-8ACC8787F615}" srcId="{BE496761-B0AD-40DD-AF64-D69129FD5344}" destId="{D1AFE5C7-8964-40B0-82A4-8EAD33CD68D3}" srcOrd="1" destOrd="0" parTransId="{7414029B-54D1-41C4-874B-C27FB1A225CF}" sibTransId="{101F89E9-D59C-4C3F-A291-80064C7F2B85}"/>
    <dgm:cxn modelId="{6903155F-EB22-47EE-9E2E-B71F68020453}" type="presOf" srcId="{BB7898A5-CC2E-48EE-A7C4-DAC2FD245B7F}" destId="{FFFD837F-572C-4DCE-9B58-C0F75A92379E}" srcOrd="0" destOrd="0" presId="urn:microsoft.com/office/officeart/2005/8/layout/default"/>
    <dgm:cxn modelId="{88BE5543-5732-4327-B412-F73ED3E8EDDB}" type="presOf" srcId="{B2DEBCE2-590E-4028-89FF-2F06F703C51B}" destId="{C6535C8F-E2A6-49B0-9B3D-D2F3E70E8CC7}" srcOrd="0" destOrd="0" presId="urn:microsoft.com/office/officeart/2005/8/layout/default"/>
    <dgm:cxn modelId="{2CDB3965-1BAA-4D20-93D7-F0FBA3942721}" srcId="{BE496761-B0AD-40DD-AF64-D69129FD5344}" destId="{5CE1F3B8-848F-407F-8372-E760C215D15C}" srcOrd="10" destOrd="0" parTransId="{EA1AA3C3-7008-4CE2-96D9-7CDD51B264CF}" sibTransId="{FAB4474A-2FEE-49EB-918D-547DCFB9358F}"/>
    <dgm:cxn modelId="{F2603847-BF87-4378-B9ED-E0133FDACF78}" srcId="{BE496761-B0AD-40DD-AF64-D69129FD5344}" destId="{70404726-8038-424C-BA8F-329D0CD0AF82}" srcOrd="6" destOrd="0" parTransId="{9E89D4FA-8EE2-4405-8C2F-2AB7E964C180}" sibTransId="{CAA7AE8A-4082-44B4-A08B-302ED7347FD6}"/>
    <dgm:cxn modelId="{B58E9C49-647E-49D9-85B4-DDA842C9D1A7}" type="presOf" srcId="{F1CA5F83-FD4F-43FC-8CF3-1BA02A4A3C53}" destId="{ABBF8307-D26F-4C75-9CDB-B1F6FB9DE0BA}" srcOrd="0" destOrd="0" presId="urn:microsoft.com/office/officeart/2005/8/layout/default"/>
    <dgm:cxn modelId="{5B45C169-3E05-41C4-84B8-B1DF98C88DFF}" srcId="{BE496761-B0AD-40DD-AF64-D69129FD5344}" destId="{BB7898A5-CC2E-48EE-A7C4-DAC2FD245B7F}" srcOrd="18" destOrd="0" parTransId="{84924863-8E6B-4155-8D93-21D4D8A64738}" sibTransId="{3391B917-BF57-4CA7-813A-9561670BEBB5}"/>
    <dgm:cxn modelId="{F68BDB4D-B11F-4109-9610-3B73152808D9}" srcId="{BE496761-B0AD-40DD-AF64-D69129FD5344}" destId="{C21124EA-3CB8-409C-8213-FCBC087A943E}" srcOrd="11" destOrd="0" parTransId="{80EBF071-5691-4516-9A82-BBA1E47CFC5B}" sibTransId="{E81ED6AE-F8E7-4B4C-B71D-3DAE33A002CA}"/>
    <dgm:cxn modelId="{91A3E050-F728-4051-9FC9-3B1EE470F490}" type="presOf" srcId="{42E85A91-01AB-4556-9698-32428E1618AF}" destId="{9DE788C5-8719-4B5E-9FF5-B1739109F13F}" srcOrd="0" destOrd="0" presId="urn:microsoft.com/office/officeart/2005/8/layout/default"/>
    <dgm:cxn modelId="{6C3DB272-AA3D-45B9-AC7E-52103560FB46}" type="presOf" srcId="{19A1AECD-FDCC-404A-80AF-6EB3B42BB73A}" destId="{51D9682A-4E7E-44E5-8B64-AE2589954715}" srcOrd="0" destOrd="0" presId="urn:microsoft.com/office/officeart/2005/8/layout/default"/>
    <dgm:cxn modelId="{5BB62075-9A0C-4BF4-97FE-075A6462BFCC}" srcId="{BE496761-B0AD-40DD-AF64-D69129FD5344}" destId="{42E85A91-01AB-4556-9698-32428E1618AF}" srcOrd="8" destOrd="0" parTransId="{4756768B-8F70-4CB9-865F-3BF8D63CFDF0}" sibTransId="{8E9920B2-7D49-422E-ABE4-6276030DBC79}"/>
    <dgm:cxn modelId="{046CC656-5FE6-45A6-8EC4-017A6286B00D}" type="presOf" srcId="{C21124EA-3CB8-409C-8213-FCBC087A943E}" destId="{F6323D68-35FD-4201-8BDC-6866094D5635}" srcOrd="0" destOrd="0" presId="urn:microsoft.com/office/officeart/2005/8/layout/default"/>
    <dgm:cxn modelId="{8500E45A-86FD-43B2-AC03-4CDFAFDE8C80}" type="presOf" srcId="{AFD8724D-AE90-4CE2-A363-4BA76B4980C8}" destId="{17C65D5B-F889-42B6-AE1A-B45466BED9ED}" srcOrd="0" destOrd="0" presId="urn:microsoft.com/office/officeart/2005/8/layout/default"/>
    <dgm:cxn modelId="{D1B8387D-92B8-4022-97C5-44019B2F1706}" srcId="{BE496761-B0AD-40DD-AF64-D69129FD5344}" destId="{A8A8A7AF-3702-4296-9E25-5B4EFE907D82}" srcOrd="16" destOrd="0" parTransId="{02F0DACF-4CD5-41B0-9B18-094A07890476}" sibTransId="{70167992-345A-4312-BFEE-5E1B8D7749F7}"/>
    <dgm:cxn modelId="{D7974285-A440-4471-87D9-405E682F6A6D}" srcId="{BE496761-B0AD-40DD-AF64-D69129FD5344}" destId="{D690809C-EDD0-4336-8618-711C3D9380BE}" srcOrd="17" destOrd="0" parTransId="{B52F6184-343B-473F-8FD2-872D36D9D79B}" sibTransId="{1A44B30C-8D3F-47A4-BDA3-E1071643A944}"/>
    <dgm:cxn modelId="{4D518C87-48EB-4376-8EF1-253063344D70}" srcId="{BE496761-B0AD-40DD-AF64-D69129FD5344}" destId="{20A266CA-75F7-462E-A144-8952EAB9FBFE}" srcOrd="0" destOrd="0" parTransId="{93D2B215-E0AD-461F-8C52-412D44442CF8}" sibTransId="{CE4EC01A-0FCE-4591-A4BC-AE12A0232AD4}"/>
    <dgm:cxn modelId="{823D449E-926C-4961-A382-4C3EA5E5D14D}" srcId="{BE496761-B0AD-40DD-AF64-D69129FD5344}" destId="{077BAE1F-9C47-442E-9FCD-6B1F03A9EE48}" srcOrd="21" destOrd="0" parTransId="{D481D24B-2E6B-4FDA-BFFB-CF9981A10B6E}" sibTransId="{34FE58BC-71DF-4EC4-A943-E2CA15486C36}"/>
    <dgm:cxn modelId="{44FD69A8-DCBE-4D79-889F-8DFD2A8F948A}" srcId="{BE496761-B0AD-40DD-AF64-D69129FD5344}" destId="{F1CA5F83-FD4F-43FC-8CF3-1BA02A4A3C53}" srcOrd="14" destOrd="0" parTransId="{7A50F61A-2728-413D-891D-F8B95A320A7F}" sibTransId="{97A070F2-85AE-42F4-80FD-5ABF997A191F}"/>
    <dgm:cxn modelId="{0D7AFAA8-4C76-4569-A0A5-7EDA6611B049}" type="presOf" srcId="{B259B52E-0298-45F9-83C8-320126DD3F3A}" destId="{8742F2BB-50F5-4E7F-A514-69626570D256}" srcOrd="0" destOrd="0" presId="urn:microsoft.com/office/officeart/2005/8/layout/default"/>
    <dgm:cxn modelId="{A6E8BAB6-EE99-497B-8787-4618AAD168F9}" type="presOf" srcId="{1545076A-0D29-4212-8B3A-B6B22D4B75D8}" destId="{E09ECE0D-7DD3-4BC3-90BC-607B58DD9619}" srcOrd="0" destOrd="0" presId="urn:microsoft.com/office/officeart/2005/8/layout/default"/>
    <dgm:cxn modelId="{AB5B4DD1-513E-45F2-9563-7D4F3C8F6CC7}" type="presOf" srcId="{8B5A0785-2B3B-4FE8-8A92-98761775B2A8}" destId="{8DDB00AD-EE3A-4EEC-AA23-341CE635AF68}" srcOrd="0" destOrd="0" presId="urn:microsoft.com/office/officeart/2005/8/layout/default"/>
    <dgm:cxn modelId="{419F40D2-9089-42CE-8030-9A44953B45D1}" srcId="{BE496761-B0AD-40DD-AF64-D69129FD5344}" destId="{B2DEBCE2-590E-4028-89FF-2F06F703C51B}" srcOrd="19" destOrd="0" parTransId="{D9ADA3AA-8D1C-4D99-8E0B-9809098509F7}" sibTransId="{CC31691E-1401-416E-AAF5-A7006E02E3EB}"/>
    <dgm:cxn modelId="{1FCD64D2-98C1-46F9-9D05-6A1E6DC26902}" type="presOf" srcId="{5CE1F3B8-848F-407F-8372-E760C215D15C}" destId="{BD7DBE7F-42FD-409F-B6FA-E6E515C9A183}" srcOrd="0" destOrd="0" presId="urn:microsoft.com/office/officeart/2005/8/layout/default"/>
    <dgm:cxn modelId="{17125DD3-C2EF-4F80-BC5D-095CF64AF3AA}" type="presOf" srcId="{20A266CA-75F7-462E-A144-8952EAB9FBFE}" destId="{A3C42ABD-BBF9-4FCF-9BA7-2AA2AE111E24}" srcOrd="0" destOrd="0" presId="urn:microsoft.com/office/officeart/2005/8/layout/default"/>
    <dgm:cxn modelId="{FA89AFD3-BFBB-4668-8E58-F6489BE1CCC6}" srcId="{BE496761-B0AD-40DD-AF64-D69129FD5344}" destId="{7615DCBD-BA49-4995-AB76-7B34AF7C7EAA}" srcOrd="5" destOrd="0" parTransId="{6C372D0D-6D21-4A60-8322-B224319F90B7}" sibTransId="{E4891B8A-6D87-4892-BA7B-AC0CB17FC5D6}"/>
    <dgm:cxn modelId="{E95DC5D7-4D46-45C6-A2D7-268366595023}" srcId="{BE496761-B0AD-40DD-AF64-D69129FD5344}" destId="{F95F27EE-D9A2-4ABF-A659-09F34B1C775D}" srcOrd="13" destOrd="0" parTransId="{B33843C8-2A5B-4348-A39D-8E687FDFEB06}" sibTransId="{D5DDFA74-7ED4-400D-8E9D-8890E896E6AA}"/>
    <dgm:cxn modelId="{933102DC-415E-4B96-BE65-0BBA3EEDD02F}" srcId="{BE496761-B0AD-40DD-AF64-D69129FD5344}" destId="{B259B52E-0298-45F9-83C8-320126DD3F3A}" srcOrd="4" destOrd="0" parTransId="{78608344-0E93-4F4D-894C-C87FD8E5A1DC}" sibTransId="{3523161D-6B1D-40AA-A928-DDEDA2531669}"/>
    <dgm:cxn modelId="{763DB7E5-6F5B-44B6-A537-7C6328B24F3A}" srcId="{BE496761-B0AD-40DD-AF64-D69129FD5344}" destId="{F600303D-563C-4DED-A2CF-CB74B231910C}" srcOrd="22" destOrd="0" parTransId="{F4F7222C-B7E8-41BA-BEEE-B2ED0D6578ED}" sibTransId="{8D523022-CA2B-447A-B69C-A6A5A4E8B402}"/>
    <dgm:cxn modelId="{6FA9F2F2-6DC3-43D9-B9FE-62B2CB08A41E}" type="presOf" srcId="{077BAE1F-9C47-442E-9FCD-6B1F03A9EE48}" destId="{DA730754-8E78-45A4-8D15-AE5ECA78EACC}" srcOrd="0" destOrd="0" presId="urn:microsoft.com/office/officeart/2005/8/layout/default"/>
    <dgm:cxn modelId="{64EB9BF4-7D9E-420E-AF89-803A8D7129DA}" srcId="{BE496761-B0AD-40DD-AF64-D69129FD5344}" destId="{316C7385-D7D8-4200-86D4-C503674CD491}" srcOrd="20" destOrd="0" parTransId="{4190ED1F-5B36-460E-B829-32CB26022B93}" sibTransId="{36F10438-14C8-45D0-B51A-A97279DE46BD}"/>
    <dgm:cxn modelId="{FA9223F7-2256-4DF4-844C-BF9C09676BB3}" srcId="{BE496761-B0AD-40DD-AF64-D69129FD5344}" destId="{AFD8724D-AE90-4CE2-A363-4BA76B4980C8}" srcOrd="9" destOrd="0" parTransId="{88144EEA-F39E-456C-90AA-627F33EF0DAE}" sibTransId="{889BF906-3036-4E4F-80AF-926835CB17F6}"/>
    <dgm:cxn modelId="{89FCE4FA-E0A2-4DC3-AB74-B94A7A8F84B2}" type="presOf" srcId="{D1AFE5C7-8964-40B0-82A4-8EAD33CD68D3}" destId="{C5319E3C-DC02-4409-8C05-6F1D26B73F04}" srcOrd="0" destOrd="0" presId="urn:microsoft.com/office/officeart/2005/8/layout/default"/>
    <dgm:cxn modelId="{FC906BFC-C637-4635-A0C6-372451BED67B}" type="presOf" srcId="{70404726-8038-424C-BA8F-329D0CD0AF82}" destId="{EF604664-79BB-494F-A31F-19032F600A4B}" srcOrd="0" destOrd="0" presId="urn:microsoft.com/office/officeart/2005/8/layout/default"/>
    <dgm:cxn modelId="{219D97FD-BE4E-49EA-9E89-6FE739FC4E97}" type="presOf" srcId="{D690809C-EDD0-4336-8618-711C3D9380BE}" destId="{18950095-FAB6-42A2-9FCE-BEBE90F95B52}" srcOrd="0" destOrd="0" presId="urn:microsoft.com/office/officeart/2005/8/layout/default"/>
    <dgm:cxn modelId="{3909C7FF-C650-44FF-B30D-8D64EBBF9BF5}" srcId="{BE496761-B0AD-40DD-AF64-D69129FD5344}" destId="{08E255AC-5506-4D89-B7ED-2D3E7251173E}" srcOrd="23" destOrd="0" parTransId="{1A638F74-C152-4BD0-9B1E-F93A446FEF47}" sibTransId="{87BD1453-BD5C-4E20-8D22-D00A14E5E3A5}"/>
    <dgm:cxn modelId="{F168C702-2AA7-4804-89EB-728536B1812E}" type="presParOf" srcId="{D89D52B2-C195-4AC1-B2D5-800E7F91C589}" destId="{A3C42ABD-BBF9-4FCF-9BA7-2AA2AE111E24}" srcOrd="0" destOrd="0" presId="urn:microsoft.com/office/officeart/2005/8/layout/default"/>
    <dgm:cxn modelId="{0DE63345-A6D3-4683-8183-5976B4F25C41}" type="presParOf" srcId="{D89D52B2-C195-4AC1-B2D5-800E7F91C589}" destId="{01EC8E33-B33A-4F1B-B2D7-854B99DBC43E}" srcOrd="1" destOrd="0" presId="urn:microsoft.com/office/officeart/2005/8/layout/default"/>
    <dgm:cxn modelId="{16B5E281-E717-4465-9758-CD26CA9F4199}" type="presParOf" srcId="{D89D52B2-C195-4AC1-B2D5-800E7F91C589}" destId="{C5319E3C-DC02-4409-8C05-6F1D26B73F04}" srcOrd="2" destOrd="0" presId="urn:microsoft.com/office/officeart/2005/8/layout/default"/>
    <dgm:cxn modelId="{96D6A194-F99F-4088-8188-EA6E73A4C975}" type="presParOf" srcId="{D89D52B2-C195-4AC1-B2D5-800E7F91C589}" destId="{B34A87E2-5DE8-4BCC-BEED-9875E8AAD99C}" srcOrd="3" destOrd="0" presId="urn:microsoft.com/office/officeart/2005/8/layout/default"/>
    <dgm:cxn modelId="{4333D741-BDBE-47B8-881E-C0D9518A5464}" type="presParOf" srcId="{D89D52B2-C195-4AC1-B2D5-800E7F91C589}" destId="{40EA4D2B-0698-4396-9E51-921173D6E231}" srcOrd="4" destOrd="0" presId="urn:microsoft.com/office/officeart/2005/8/layout/default"/>
    <dgm:cxn modelId="{3FC3ED49-7F01-4044-84E9-8E4DF173CAE3}" type="presParOf" srcId="{D89D52B2-C195-4AC1-B2D5-800E7F91C589}" destId="{27331D70-377B-4D3D-944A-E171FEDAC9E5}" srcOrd="5" destOrd="0" presId="urn:microsoft.com/office/officeart/2005/8/layout/default"/>
    <dgm:cxn modelId="{717CE8A4-06F5-4214-9C8B-BF49D922CB99}" type="presParOf" srcId="{D89D52B2-C195-4AC1-B2D5-800E7F91C589}" destId="{694B5A78-9DA9-46C5-AB03-5C019B310810}" srcOrd="6" destOrd="0" presId="urn:microsoft.com/office/officeart/2005/8/layout/default"/>
    <dgm:cxn modelId="{E250400A-ED00-4032-88DC-B50213BA882B}" type="presParOf" srcId="{D89D52B2-C195-4AC1-B2D5-800E7F91C589}" destId="{53463D66-4E2D-4968-A76F-CA7586F41F5C}" srcOrd="7" destOrd="0" presId="urn:microsoft.com/office/officeart/2005/8/layout/default"/>
    <dgm:cxn modelId="{43B910A5-0231-4E72-9C48-983EB9EC95B5}" type="presParOf" srcId="{D89D52B2-C195-4AC1-B2D5-800E7F91C589}" destId="{8742F2BB-50F5-4E7F-A514-69626570D256}" srcOrd="8" destOrd="0" presId="urn:microsoft.com/office/officeart/2005/8/layout/default"/>
    <dgm:cxn modelId="{89A58D94-6BBA-41CF-9E41-D90DB0EA76E9}" type="presParOf" srcId="{D89D52B2-C195-4AC1-B2D5-800E7F91C589}" destId="{599808DE-1868-4078-B430-449273D29DA3}" srcOrd="9" destOrd="0" presId="urn:microsoft.com/office/officeart/2005/8/layout/default"/>
    <dgm:cxn modelId="{E4479ED9-BCB0-4F21-A8AA-EE650D942A87}" type="presParOf" srcId="{D89D52B2-C195-4AC1-B2D5-800E7F91C589}" destId="{7020056B-FE14-4681-A89B-0F3B430B0323}" srcOrd="10" destOrd="0" presId="urn:microsoft.com/office/officeart/2005/8/layout/default"/>
    <dgm:cxn modelId="{0238748C-7715-4248-B724-1124B6482903}" type="presParOf" srcId="{D89D52B2-C195-4AC1-B2D5-800E7F91C589}" destId="{498599D9-48FC-45FA-8E9F-DBA6D3461A60}" srcOrd="11" destOrd="0" presId="urn:microsoft.com/office/officeart/2005/8/layout/default"/>
    <dgm:cxn modelId="{411E4D95-23EE-4BF7-9479-25A9952C9C18}" type="presParOf" srcId="{D89D52B2-C195-4AC1-B2D5-800E7F91C589}" destId="{EF604664-79BB-494F-A31F-19032F600A4B}" srcOrd="12" destOrd="0" presId="urn:microsoft.com/office/officeart/2005/8/layout/default"/>
    <dgm:cxn modelId="{5787A167-BD48-464D-B39D-8EE93EB5FF02}" type="presParOf" srcId="{D89D52B2-C195-4AC1-B2D5-800E7F91C589}" destId="{5C40B5A0-E33E-4A61-9A93-F9D22602EAD4}" srcOrd="13" destOrd="0" presId="urn:microsoft.com/office/officeart/2005/8/layout/default"/>
    <dgm:cxn modelId="{DE89AED9-CFE3-4B8D-90F4-BBF24A135E45}" type="presParOf" srcId="{D89D52B2-C195-4AC1-B2D5-800E7F91C589}" destId="{8DDB00AD-EE3A-4EEC-AA23-341CE635AF68}" srcOrd="14" destOrd="0" presId="urn:microsoft.com/office/officeart/2005/8/layout/default"/>
    <dgm:cxn modelId="{EEB9DE6B-3CDC-42C1-A77E-33EF269E0809}" type="presParOf" srcId="{D89D52B2-C195-4AC1-B2D5-800E7F91C589}" destId="{B8D4302C-3C2C-4A62-90F1-24A20A1DE7B7}" srcOrd="15" destOrd="0" presId="urn:microsoft.com/office/officeart/2005/8/layout/default"/>
    <dgm:cxn modelId="{1AD81BF4-74E1-4B10-AFCB-6EA9E5D14B3B}" type="presParOf" srcId="{D89D52B2-C195-4AC1-B2D5-800E7F91C589}" destId="{9DE788C5-8719-4B5E-9FF5-B1739109F13F}" srcOrd="16" destOrd="0" presId="urn:microsoft.com/office/officeart/2005/8/layout/default"/>
    <dgm:cxn modelId="{CA84F296-8A7B-4948-8DFC-2545DDE3FDC6}" type="presParOf" srcId="{D89D52B2-C195-4AC1-B2D5-800E7F91C589}" destId="{F9DAF53B-2352-4154-85A6-48AF9223214B}" srcOrd="17" destOrd="0" presId="urn:microsoft.com/office/officeart/2005/8/layout/default"/>
    <dgm:cxn modelId="{8CB0B49D-208B-488C-AD4F-5CF3758596E2}" type="presParOf" srcId="{D89D52B2-C195-4AC1-B2D5-800E7F91C589}" destId="{17C65D5B-F889-42B6-AE1A-B45466BED9ED}" srcOrd="18" destOrd="0" presId="urn:microsoft.com/office/officeart/2005/8/layout/default"/>
    <dgm:cxn modelId="{A4C59E54-3C82-4B38-812D-E3804218D969}" type="presParOf" srcId="{D89D52B2-C195-4AC1-B2D5-800E7F91C589}" destId="{FA4B1D41-44F4-4322-9E17-E08A433C7911}" srcOrd="19" destOrd="0" presId="urn:microsoft.com/office/officeart/2005/8/layout/default"/>
    <dgm:cxn modelId="{276B0BF9-773E-4E77-BB4B-58761E0B19DD}" type="presParOf" srcId="{D89D52B2-C195-4AC1-B2D5-800E7F91C589}" destId="{BD7DBE7F-42FD-409F-B6FA-E6E515C9A183}" srcOrd="20" destOrd="0" presId="urn:microsoft.com/office/officeart/2005/8/layout/default"/>
    <dgm:cxn modelId="{D10C3A0B-B09F-45D3-9468-761412E094CB}" type="presParOf" srcId="{D89D52B2-C195-4AC1-B2D5-800E7F91C589}" destId="{7567ADB8-F5F0-459E-B9ED-0CDD8318794C}" srcOrd="21" destOrd="0" presId="urn:microsoft.com/office/officeart/2005/8/layout/default"/>
    <dgm:cxn modelId="{5C80785F-9F72-4AC5-9B65-2FA4023CFC29}" type="presParOf" srcId="{D89D52B2-C195-4AC1-B2D5-800E7F91C589}" destId="{F6323D68-35FD-4201-8BDC-6866094D5635}" srcOrd="22" destOrd="0" presId="urn:microsoft.com/office/officeart/2005/8/layout/default"/>
    <dgm:cxn modelId="{9D923822-B7CF-4A80-BD03-DF1583752B84}" type="presParOf" srcId="{D89D52B2-C195-4AC1-B2D5-800E7F91C589}" destId="{7BB60422-ADD6-4564-9DEB-4D8D71E1A130}" srcOrd="23" destOrd="0" presId="urn:microsoft.com/office/officeart/2005/8/layout/default"/>
    <dgm:cxn modelId="{9A190EE2-83CA-4A76-9992-84CE1D1064AD}" type="presParOf" srcId="{D89D52B2-C195-4AC1-B2D5-800E7F91C589}" destId="{E09ECE0D-7DD3-4BC3-90BC-607B58DD9619}" srcOrd="24" destOrd="0" presId="urn:microsoft.com/office/officeart/2005/8/layout/default"/>
    <dgm:cxn modelId="{3EA1B8BC-16A9-4FFF-B21E-9016D7084188}" type="presParOf" srcId="{D89D52B2-C195-4AC1-B2D5-800E7F91C589}" destId="{B276992D-8666-44CB-B22D-1A4A01747046}" srcOrd="25" destOrd="0" presId="urn:microsoft.com/office/officeart/2005/8/layout/default"/>
    <dgm:cxn modelId="{019C006E-A041-4325-87F0-E04331FF3956}" type="presParOf" srcId="{D89D52B2-C195-4AC1-B2D5-800E7F91C589}" destId="{2B78BBA3-5DEA-4AB9-B3E3-CBEA8957F138}" srcOrd="26" destOrd="0" presId="urn:microsoft.com/office/officeart/2005/8/layout/default"/>
    <dgm:cxn modelId="{C726D7AF-2749-4E80-971E-12F09133D833}" type="presParOf" srcId="{D89D52B2-C195-4AC1-B2D5-800E7F91C589}" destId="{CB47632E-EA50-4ED8-9A7E-C79F0A00CA94}" srcOrd="27" destOrd="0" presId="urn:microsoft.com/office/officeart/2005/8/layout/default"/>
    <dgm:cxn modelId="{27F2E925-708E-4F2A-85CE-7DEAD0F19B6E}" type="presParOf" srcId="{D89D52B2-C195-4AC1-B2D5-800E7F91C589}" destId="{ABBF8307-D26F-4C75-9CDB-B1F6FB9DE0BA}" srcOrd="28" destOrd="0" presId="urn:microsoft.com/office/officeart/2005/8/layout/default"/>
    <dgm:cxn modelId="{0AEB6A3D-9FC1-4937-AF9B-51F3EE2C705E}" type="presParOf" srcId="{D89D52B2-C195-4AC1-B2D5-800E7F91C589}" destId="{98EE9214-14F3-4BAC-B96B-3ED28D9CB9BC}" srcOrd="29" destOrd="0" presId="urn:microsoft.com/office/officeart/2005/8/layout/default"/>
    <dgm:cxn modelId="{5E5F3497-1319-4B39-AFBD-B5DD807E97B4}" type="presParOf" srcId="{D89D52B2-C195-4AC1-B2D5-800E7F91C589}" destId="{51D9682A-4E7E-44E5-8B64-AE2589954715}" srcOrd="30" destOrd="0" presId="urn:microsoft.com/office/officeart/2005/8/layout/default"/>
    <dgm:cxn modelId="{6DE718E0-814D-47EC-8558-A509BD1A77D2}" type="presParOf" srcId="{D89D52B2-C195-4AC1-B2D5-800E7F91C589}" destId="{427DBE19-E819-420E-9135-F3644030C320}" srcOrd="31" destOrd="0" presId="urn:microsoft.com/office/officeart/2005/8/layout/default"/>
    <dgm:cxn modelId="{F082B51E-4AD2-42DB-8174-4EB9B73619F8}" type="presParOf" srcId="{D89D52B2-C195-4AC1-B2D5-800E7F91C589}" destId="{8AA6AFDF-DBEA-4790-AB73-C2BE4B3C2DA0}" srcOrd="32" destOrd="0" presId="urn:microsoft.com/office/officeart/2005/8/layout/default"/>
    <dgm:cxn modelId="{B609D578-76D7-4330-BEDC-0D4610061E85}" type="presParOf" srcId="{D89D52B2-C195-4AC1-B2D5-800E7F91C589}" destId="{A64F6F38-1884-41AB-8F95-3B03AF6472AB}" srcOrd="33" destOrd="0" presId="urn:microsoft.com/office/officeart/2005/8/layout/default"/>
    <dgm:cxn modelId="{2A99112A-3684-44F7-8D69-038C0C4E3E30}" type="presParOf" srcId="{D89D52B2-C195-4AC1-B2D5-800E7F91C589}" destId="{18950095-FAB6-42A2-9FCE-BEBE90F95B52}" srcOrd="34" destOrd="0" presId="urn:microsoft.com/office/officeart/2005/8/layout/default"/>
    <dgm:cxn modelId="{1D465704-81D6-4EE0-BB09-020D3ACD434C}" type="presParOf" srcId="{D89D52B2-C195-4AC1-B2D5-800E7F91C589}" destId="{E27A8BF9-C9A8-450F-A625-C40132C7D35E}" srcOrd="35" destOrd="0" presId="urn:microsoft.com/office/officeart/2005/8/layout/default"/>
    <dgm:cxn modelId="{83EA3371-C0D0-4B35-8168-67E2945797B0}" type="presParOf" srcId="{D89D52B2-C195-4AC1-B2D5-800E7F91C589}" destId="{FFFD837F-572C-4DCE-9B58-C0F75A92379E}" srcOrd="36" destOrd="0" presId="urn:microsoft.com/office/officeart/2005/8/layout/default"/>
    <dgm:cxn modelId="{A1A6BD4B-92CE-4876-AE10-C53232BD1A5F}" type="presParOf" srcId="{D89D52B2-C195-4AC1-B2D5-800E7F91C589}" destId="{9E7DF2CE-1FD6-4677-B641-79CE2619E032}" srcOrd="37" destOrd="0" presId="urn:microsoft.com/office/officeart/2005/8/layout/default"/>
    <dgm:cxn modelId="{5D6D49A2-2513-47EC-ACAD-8B538792D438}" type="presParOf" srcId="{D89D52B2-C195-4AC1-B2D5-800E7F91C589}" destId="{C6535C8F-E2A6-49B0-9B3D-D2F3E70E8CC7}" srcOrd="38" destOrd="0" presId="urn:microsoft.com/office/officeart/2005/8/layout/default"/>
    <dgm:cxn modelId="{D8E76EFA-3C0F-43D1-9E3C-2120F8180972}" type="presParOf" srcId="{D89D52B2-C195-4AC1-B2D5-800E7F91C589}" destId="{4CC09C1E-D5CD-4EF0-B85C-7C0B01E42B36}" srcOrd="39" destOrd="0" presId="urn:microsoft.com/office/officeart/2005/8/layout/default"/>
    <dgm:cxn modelId="{6D853614-3594-4DF3-832D-CC9477DC23F0}" type="presParOf" srcId="{D89D52B2-C195-4AC1-B2D5-800E7F91C589}" destId="{B4D46F0D-4062-4D46-A456-833503C6E68D}" srcOrd="40" destOrd="0" presId="urn:microsoft.com/office/officeart/2005/8/layout/default"/>
    <dgm:cxn modelId="{D03A2022-DECE-4F53-ADA2-AEF78229943D}" type="presParOf" srcId="{D89D52B2-C195-4AC1-B2D5-800E7F91C589}" destId="{5FAA96AE-8EF8-49F9-9D8D-AA1A92BFB89A}" srcOrd="41" destOrd="0" presId="urn:microsoft.com/office/officeart/2005/8/layout/default"/>
    <dgm:cxn modelId="{48CB3CB7-0995-442D-9AAA-BAB234BCFB29}" type="presParOf" srcId="{D89D52B2-C195-4AC1-B2D5-800E7F91C589}" destId="{DA730754-8E78-45A4-8D15-AE5ECA78EACC}" srcOrd="42" destOrd="0" presId="urn:microsoft.com/office/officeart/2005/8/layout/default"/>
    <dgm:cxn modelId="{71E08611-D685-4B03-910A-0B2F76A4277B}" type="presParOf" srcId="{D89D52B2-C195-4AC1-B2D5-800E7F91C589}" destId="{4D024BDA-BE8F-4174-8532-ACDDC6C68BD1}" srcOrd="43" destOrd="0" presId="urn:microsoft.com/office/officeart/2005/8/layout/default"/>
    <dgm:cxn modelId="{C9440591-1A3A-48E0-A462-EA81A5580FAE}" type="presParOf" srcId="{D89D52B2-C195-4AC1-B2D5-800E7F91C589}" destId="{439F032A-C247-4F78-B571-DFB47902EAF1}" srcOrd="44" destOrd="0" presId="urn:microsoft.com/office/officeart/2005/8/layout/default"/>
    <dgm:cxn modelId="{CD1742A0-64DC-480E-9F9E-4A96773C8AFE}" type="presParOf" srcId="{D89D52B2-C195-4AC1-B2D5-800E7F91C589}" destId="{0ACC0D9D-EB36-44C4-8741-3050992E2BF0}" srcOrd="45" destOrd="0" presId="urn:microsoft.com/office/officeart/2005/8/layout/default"/>
    <dgm:cxn modelId="{2ECD1C43-29DB-4D77-BF12-F4832F59CF5E}" type="presParOf" srcId="{D89D52B2-C195-4AC1-B2D5-800E7F91C589}" destId="{9ECE4C7F-3C2F-43DD-84D4-08900BE36051}" srcOrd="4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C42ABD-BBF9-4FCF-9BA7-2AA2AE111E24}">
      <dsp:nvSpPr>
        <dsp:cNvPr id="0" name=""/>
        <dsp:cNvSpPr/>
      </dsp:nvSpPr>
      <dsp:spPr>
        <a:xfrm>
          <a:off x="302196" y="656"/>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Communication (written/verbal)</a:t>
          </a:r>
          <a:endParaRPr lang="en-US" sz="1100" kern="1200"/>
        </a:p>
      </dsp:txBody>
      <dsp:txXfrm>
        <a:off x="302196" y="656"/>
        <a:ext cx="1264810" cy="758886"/>
      </dsp:txXfrm>
    </dsp:sp>
    <dsp:sp modelId="{C5319E3C-DC02-4409-8C05-6F1D26B73F04}">
      <dsp:nvSpPr>
        <dsp:cNvPr id="0" name=""/>
        <dsp:cNvSpPr/>
      </dsp:nvSpPr>
      <dsp:spPr>
        <a:xfrm>
          <a:off x="1693487" y="656"/>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Collaboration</a:t>
          </a:r>
          <a:endParaRPr lang="en-US" sz="1100" kern="1200"/>
        </a:p>
      </dsp:txBody>
      <dsp:txXfrm>
        <a:off x="1693487" y="656"/>
        <a:ext cx="1264810" cy="758886"/>
      </dsp:txXfrm>
    </dsp:sp>
    <dsp:sp modelId="{40EA4D2B-0698-4396-9E51-921173D6E231}">
      <dsp:nvSpPr>
        <dsp:cNvPr id="0" name=""/>
        <dsp:cNvSpPr/>
      </dsp:nvSpPr>
      <dsp:spPr>
        <a:xfrm>
          <a:off x="3084778" y="656"/>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Adaptability and Agility</a:t>
          </a:r>
          <a:endParaRPr lang="en-US" sz="1100" kern="1200"/>
        </a:p>
      </dsp:txBody>
      <dsp:txXfrm>
        <a:off x="3084778" y="656"/>
        <a:ext cx="1264810" cy="758886"/>
      </dsp:txXfrm>
    </dsp:sp>
    <dsp:sp modelId="{694B5A78-9DA9-46C5-AB03-5C019B310810}">
      <dsp:nvSpPr>
        <dsp:cNvPr id="0" name=""/>
        <dsp:cNvSpPr/>
      </dsp:nvSpPr>
      <dsp:spPr>
        <a:xfrm>
          <a:off x="4476070" y="656"/>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Motivated</a:t>
          </a:r>
          <a:endParaRPr lang="en-US" sz="1100" kern="1200"/>
        </a:p>
      </dsp:txBody>
      <dsp:txXfrm>
        <a:off x="4476070" y="656"/>
        <a:ext cx="1264810" cy="758886"/>
      </dsp:txXfrm>
    </dsp:sp>
    <dsp:sp modelId="{8742F2BB-50F5-4E7F-A514-69626570D256}">
      <dsp:nvSpPr>
        <dsp:cNvPr id="0" name=""/>
        <dsp:cNvSpPr/>
      </dsp:nvSpPr>
      <dsp:spPr>
        <a:xfrm>
          <a:off x="5867361" y="656"/>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Problem Solving</a:t>
          </a:r>
          <a:endParaRPr lang="en-US" sz="1100" kern="1200"/>
        </a:p>
      </dsp:txBody>
      <dsp:txXfrm>
        <a:off x="5867361" y="656"/>
        <a:ext cx="1264810" cy="758886"/>
      </dsp:txXfrm>
    </dsp:sp>
    <dsp:sp modelId="{7020056B-FE14-4681-A89B-0F3B430B0323}">
      <dsp:nvSpPr>
        <dsp:cNvPr id="0" name=""/>
        <dsp:cNvSpPr/>
      </dsp:nvSpPr>
      <dsp:spPr>
        <a:xfrm>
          <a:off x="7258652" y="656"/>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Initiative</a:t>
          </a:r>
          <a:endParaRPr lang="en-US" sz="1100" kern="1200"/>
        </a:p>
      </dsp:txBody>
      <dsp:txXfrm>
        <a:off x="7258652" y="656"/>
        <a:ext cx="1264810" cy="758886"/>
      </dsp:txXfrm>
    </dsp:sp>
    <dsp:sp modelId="{EF604664-79BB-494F-A31F-19032F600A4B}">
      <dsp:nvSpPr>
        <dsp:cNvPr id="0" name=""/>
        <dsp:cNvSpPr/>
      </dsp:nvSpPr>
      <dsp:spPr>
        <a:xfrm>
          <a:off x="302196" y="886023"/>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Delegation</a:t>
          </a:r>
          <a:endParaRPr lang="en-US" sz="1100" kern="1200"/>
        </a:p>
      </dsp:txBody>
      <dsp:txXfrm>
        <a:off x="302196" y="886023"/>
        <a:ext cx="1264810" cy="758886"/>
      </dsp:txXfrm>
    </dsp:sp>
    <dsp:sp modelId="{8DDB00AD-EE3A-4EEC-AA23-341CE635AF68}">
      <dsp:nvSpPr>
        <dsp:cNvPr id="0" name=""/>
        <dsp:cNvSpPr/>
      </dsp:nvSpPr>
      <dsp:spPr>
        <a:xfrm>
          <a:off x="1693487" y="886023"/>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Empowerment</a:t>
          </a:r>
          <a:endParaRPr lang="en-US" sz="1100" kern="1200"/>
        </a:p>
      </dsp:txBody>
      <dsp:txXfrm>
        <a:off x="1693487" y="886023"/>
        <a:ext cx="1264810" cy="758886"/>
      </dsp:txXfrm>
    </dsp:sp>
    <dsp:sp modelId="{9DE788C5-8719-4B5E-9FF5-B1739109F13F}">
      <dsp:nvSpPr>
        <dsp:cNvPr id="0" name=""/>
        <dsp:cNvSpPr/>
      </dsp:nvSpPr>
      <dsp:spPr>
        <a:xfrm>
          <a:off x="3084778" y="886023"/>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Compassion</a:t>
          </a:r>
          <a:endParaRPr lang="en-US" sz="1100" kern="1200"/>
        </a:p>
      </dsp:txBody>
      <dsp:txXfrm>
        <a:off x="3084778" y="886023"/>
        <a:ext cx="1264810" cy="758886"/>
      </dsp:txXfrm>
    </dsp:sp>
    <dsp:sp modelId="{17C65D5B-F889-42B6-AE1A-B45466BED9ED}">
      <dsp:nvSpPr>
        <dsp:cNvPr id="0" name=""/>
        <dsp:cNvSpPr/>
      </dsp:nvSpPr>
      <dsp:spPr>
        <a:xfrm>
          <a:off x="4476070" y="886023"/>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Time management</a:t>
          </a:r>
          <a:endParaRPr lang="en-US" sz="1100" kern="1200"/>
        </a:p>
      </dsp:txBody>
      <dsp:txXfrm>
        <a:off x="4476070" y="886023"/>
        <a:ext cx="1264810" cy="758886"/>
      </dsp:txXfrm>
    </dsp:sp>
    <dsp:sp modelId="{BD7DBE7F-42FD-409F-B6FA-E6E515C9A183}">
      <dsp:nvSpPr>
        <dsp:cNvPr id="0" name=""/>
        <dsp:cNvSpPr/>
      </dsp:nvSpPr>
      <dsp:spPr>
        <a:xfrm>
          <a:off x="5867361" y="886023"/>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Project management</a:t>
          </a:r>
          <a:endParaRPr lang="en-US" sz="1100" kern="1200"/>
        </a:p>
      </dsp:txBody>
      <dsp:txXfrm>
        <a:off x="5867361" y="886023"/>
        <a:ext cx="1264810" cy="758886"/>
      </dsp:txXfrm>
    </dsp:sp>
    <dsp:sp modelId="{F6323D68-35FD-4201-8BDC-6866094D5635}">
      <dsp:nvSpPr>
        <dsp:cNvPr id="0" name=""/>
        <dsp:cNvSpPr/>
      </dsp:nvSpPr>
      <dsp:spPr>
        <a:xfrm>
          <a:off x="7258652" y="886023"/>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Expertise</a:t>
          </a:r>
          <a:endParaRPr lang="en-US" sz="1100" kern="1200"/>
        </a:p>
      </dsp:txBody>
      <dsp:txXfrm>
        <a:off x="7258652" y="886023"/>
        <a:ext cx="1264810" cy="758886"/>
      </dsp:txXfrm>
    </dsp:sp>
    <dsp:sp modelId="{E09ECE0D-7DD3-4BC3-90BC-607B58DD9619}">
      <dsp:nvSpPr>
        <dsp:cNvPr id="0" name=""/>
        <dsp:cNvSpPr/>
      </dsp:nvSpPr>
      <dsp:spPr>
        <a:xfrm>
          <a:off x="302196" y="1771390"/>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Team building </a:t>
          </a:r>
          <a:endParaRPr lang="en-US" sz="1100" kern="1200"/>
        </a:p>
      </dsp:txBody>
      <dsp:txXfrm>
        <a:off x="302196" y="1771390"/>
        <a:ext cx="1264810" cy="758886"/>
      </dsp:txXfrm>
    </dsp:sp>
    <dsp:sp modelId="{2B78BBA3-5DEA-4AB9-B3E3-CBEA8957F138}">
      <dsp:nvSpPr>
        <dsp:cNvPr id="0" name=""/>
        <dsp:cNvSpPr/>
      </dsp:nvSpPr>
      <dsp:spPr>
        <a:xfrm>
          <a:off x="1693487" y="1771390"/>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Positive relationships</a:t>
          </a:r>
          <a:endParaRPr lang="en-US" sz="1100" kern="1200"/>
        </a:p>
      </dsp:txBody>
      <dsp:txXfrm>
        <a:off x="1693487" y="1771390"/>
        <a:ext cx="1264810" cy="758886"/>
      </dsp:txXfrm>
    </dsp:sp>
    <dsp:sp modelId="{ABBF8307-D26F-4C75-9CDB-B1F6FB9DE0BA}">
      <dsp:nvSpPr>
        <dsp:cNvPr id="0" name=""/>
        <dsp:cNvSpPr/>
      </dsp:nvSpPr>
      <dsp:spPr>
        <a:xfrm>
          <a:off x="3084778" y="1771390"/>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Organisation</a:t>
          </a:r>
          <a:endParaRPr lang="en-US" sz="1100" kern="1200"/>
        </a:p>
      </dsp:txBody>
      <dsp:txXfrm>
        <a:off x="3084778" y="1771390"/>
        <a:ext cx="1264810" cy="758886"/>
      </dsp:txXfrm>
    </dsp:sp>
    <dsp:sp modelId="{51D9682A-4E7E-44E5-8B64-AE2589954715}">
      <dsp:nvSpPr>
        <dsp:cNvPr id="0" name=""/>
        <dsp:cNvSpPr/>
      </dsp:nvSpPr>
      <dsp:spPr>
        <a:xfrm>
          <a:off x="4476070" y="1771390"/>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Calm in a crisis </a:t>
          </a:r>
          <a:endParaRPr lang="en-US" sz="1100" kern="1200" dirty="0"/>
        </a:p>
      </dsp:txBody>
      <dsp:txXfrm>
        <a:off x="4476070" y="1771390"/>
        <a:ext cx="1264810" cy="758886"/>
      </dsp:txXfrm>
    </dsp:sp>
    <dsp:sp modelId="{8AA6AFDF-DBEA-4790-AB73-C2BE4B3C2DA0}">
      <dsp:nvSpPr>
        <dsp:cNvPr id="0" name=""/>
        <dsp:cNvSpPr/>
      </dsp:nvSpPr>
      <dsp:spPr>
        <a:xfrm>
          <a:off x="5867361" y="1771390"/>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Developing others</a:t>
          </a:r>
          <a:endParaRPr lang="en-US" sz="1100" kern="1200"/>
        </a:p>
      </dsp:txBody>
      <dsp:txXfrm>
        <a:off x="5867361" y="1771390"/>
        <a:ext cx="1264810" cy="758886"/>
      </dsp:txXfrm>
    </dsp:sp>
    <dsp:sp modelId="{18950095-FAB6-42A2-9FCE-BEBE90F95B52}">
      <dsp:nvSpPr>
        <dsp:cNvPr id="0" name=""/>
        <dsp:cNvSpPr/>
      </dsp:nvSpPr>
      <dsp:spPr>
        <a:xfrm>
          <a:off x="7258652" y="1771390"/>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Negotiation and influence</a:t>
          </a:r>
          <a:endParaRPr lang="en-US" sz="1100" kern="1200"/>
        </a:p>
      </dsp:txBody>
      <dsp:txXfrm>
        <a:off x="7258652" y="1771390"/>
        <a:ext cx="1264810" cy="758886"/>
      </dsp:txXfrm>
    </dsp:sp>
    <dsp:sp modelId="{FFFD837F-572C-4DCE-9B58-C0F75A92379E}">
      <dsp:nvSpPr>
        <dsp:cNvPr id="0" name=""/>
        <dsp:cNvSpPr/>
      </dsp:nvSpPr>
      <dsp:spPr>
        <a:xfrm>
          <a:off x="302196" y="2656757"/>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Networking</a:t>
          </a:r>
          <a:endParaRPr lang="en-US" sz="1100" kern="1200"/>
        </a:p>
      </dsp:txBody>
      <dsp:txXfrm>
        <a:off x="302196" y="2656757"/>
        <a:ext cx="1264810" cy="758886"/>
      </dsp:txXfrm>
    </dsp:sp>
    <dsp:sp modelId="{C6535C8F-E2A6-49B0-9B3D-D2F3E70E8CC7}">
      <dsp:nvSpPr>
        <dsp:cNvPr id="0" name=""/>
        <dsp:cNvSpPr/>
      </dsp:nvSpPr>
      <dsp:spPr>
        <a:xfrm>
          <a:off x="1693487" y="2656757"/>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CPD</a:t>
          </a:r>
          <a:endParaRPr lang="en-US" sz="1100" kern="1200"/>
        </a:p>
      </dsp:txBody>
      <dsp:txXfrm>
        <a:off x="1693487" y="2656757"/>
        <a:ext cx="1264810" cy="758886"/>
      </dsp:txXfrm>
    </dsp:sp>
    <dsp:sp modelId="{B4D46F0D-4062-4D46-A456-833503C6E68D}">
      <dsp:nvSpPr>
        <dsp:cNvPr id="0" name=""/>
        <dsp:cNvSpPr/>
      </dsp:nvSpPr>
      <dsp:spPr>
        <a:xfrm>
          <a:off x="3084778" y="2656757"/>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Decision making</a:t>
          </a:r>
          <a:endParaRPr lang="en-US" sz="1100" kern="1200"/>
        </a:p>
      </dsp:txBody>
      <dsp:txXfrm>
        <a:off x="3084778" y="2656757"/>
        <a:ext cx="1264810" cy="758886"/>
      </dsp:txXfrm>
    </dsp:sp>
    <dsp:sp modelId="{DA730754-8E78-45A4-8D15-AE5ECA78EACC}">
      <dsp:nvSpPr>
        <dsp:cNvPr id="0" name=""/>
        <dsp:cNvSpPr/>
      </dsp:nvSpPr>
      <dsp:spPr>
        <a:xfrm>
          <a:off x="4476070" y="2656757"/>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Respomsibility</a:t>
          </a:r>
          <a:endParaRPr lang="en-US" sz="1100" kern="1200"/>
        </a:p>
      </dsp:txBody>
      <dsp:txXfrm>
        <a:off x="4476070" y="2656757"/>
        <a:ext cx="1264810" cy="758886"/>
      </dsp:txXfrm>
    </dsp:sp>
    <dsp:sp modelId="{439F032A-C247-4F78-B571-DFB47902EAF1}">
      <dsp:nvSpPr>
        <dsp:cNvPr id="0" name=""/>
        <dsp:cNvSpPr/>
      </dsp:nvSpPr>
      <dsp:spPr>
        <a:xfrm>
          <a:off x="5867361" y="2656757"/>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Integrity</a:t>
          </a:r>
          <a:endParaRPr lang="en-US" sz="1100" kern="1200"/>
        </a:p>
      </dsp:txBody>
      <dsp:txXfrm>
        <a:off x="5867361" y="2656757"/>
        <a:ext cx="1264810" cy="758886"/>
      </dsp:txXfrm>
    </dsp:sp>
    <dsp:sp modelId="{9ECE4C7F-3C2F-43DD-84D4-08900BE36051}">
      <dsp:nvSpPr>
        <dsp:cNvPr id="0" name=""/>
        <dsp:cNvSpPr/>
      </dsp:nvSpPr>
      <dsp:spPr>
        <a:xfrm>
          <a:off x="7258652" y="2656757"/>
          <a:ext cx="1264810" cy="75888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Accountability</a:t>
          </a:r>
          <a:endParaRPr lang="en-US" sz="1100" kern="1200"/>
        </a:p>
      </dsp:txBody>
      <dsp:txXfrm>
        <a:off x="7258652" y="2656757"/>
        <a:ext cx="1264810" cy="75888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4DF943-0647-4704-AA4A-CD5699A6098C}" type="datetimeFigureOut">
              <a:rPr lang="en-GB" smtClean="0"/>
              <a:t>22/10/2024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4C3720-80F5-43E8-9158-89224FA6166C}" type="slidenum">
              <a:rPr lang="en-GB" smtClean="0"/>
              <a:t>‹#›</a:t>
            </a:fld>
            <a:endParaRPr lang="en-GB"/>
          </a:p>
        </p:txBody>
      </p:sp>
    </p:spTree>
    <p:extLst>
      <p:ext uri="{BB962C8B-B14F-4D97-AF65-F5344CB8AC3E}">
        <p14:creationId xmlns:p14="http://schemas.microsoft.com/office/powerpoint/2010/main" val="2613427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4C3720-80F5-43E8-9158-89224FA6166C}" type="slidenum">
              <a:rPr lang="en-GB" smtClean="0"/>
              <a:t>1</a:t>
            </a:fld>
            <a:endParaRPr lang="en-GB"/>
          </a:p>
        </p:txBody>
      </p:sp>
    </p:spTree>
    <p:extLst>
      <p:ext uri="{BB962C8B-B14F-4D97-AF65-F5344CB8AC3E}">
        <p14:creationId xmlns:p14="http://schemas.microsoft.com/office/powerpoint/2010/main" val="2540566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about when things go wrong, the </a:t>
            </a:r>
            <a:r>
              <a:rPr lang="en-GB" dirty="0" err="1"/>
              <a:t>Lettby’s</a:t>
            </a:r>
            <a:r>
              <a:rPr lang="en-GB" dirty="0"/>
              <a:t> etc</a:t>
            </a:r>
          </a:p>
          <a:p>
            <a:r>
              <a:rPr lang="en-GB" dirty="0"/>
              <a:t>It’s because there is a lack of accountability, responsibility, a blame culture, people are frightened to speak up and raise concern for fear of reprimand or consequence.  This all comes from bad leadership.  Difficult conversations can be had if they are handled correctly. Well lead teams and services are safe places to work, they are </a:t>
            </a:r>
            <a:r>
              <a:rPr lang="en-GB" dirty="0" err="1"/>
              <a:t>efficienct</a:t>
            </a:r>
            <a:r>
              <a:rPr lang="en-GB" dirty="0"/>
              <a:t>, they are innovative, supportive, compassionate, quality improves, morale improves, well being improves...</a:t>
            </a:r>
          </a:p>
        </p:txBody>
      </p:sp>
      <p:sp>
        <p:nvSpPr>
          <p:cNvPr id="4" name="Slide Number Placeholder 3"/>
          <p:cNvSpPr>
            <a:spLocks noGrp="1"/>
          </p:cNvSpPr>
          <p:nvPr>
            <p:ph type="sldNum" sz="quarter" idx="5"/>
          </p:nvPr>
        </p:nvSpPr>
        <p:spPr/>
        <p:txBody>
          <a:bodyPr/>
          <a:lstStyle/>
          <a:p>
            <a:fld id="{A24C3720-80F5-43E8-9158-89224FA6166C}" type="slidenum">
              <a:rPr lang="en-GB" smtClean="0"/>
              <a:t>7</a:t>
            </a:fld>
            <a:endParaRPr lang="en-GB"/>
          </a:p>
        </p:txBody>
      </p:sp>
    </p:spTree>
    <p:extLst>
      <p:ext uri="{BB962C8B-B14F-4D97-AF65-F5344CB8AC3E}">
        <p14:creationId xmlns:p14="http://schemas.microsoft.com/office/powerpoint/2010/main" val="3416026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1A31D5-59AE-914B-B6B8-D3FB1071DEDB}" type="slidenum">
              <a:rPr lang="en-US" smtClean="0"/>
              <a:pPr/>
              <a:t>18</a:t>
            </a:fld>
            <a:endParaRPr lang="en-US"/>
          </a:p>
        </p:txBody>
      </p:sp>
    </p:spTree>
    <p:extLst>
      <p:ext uri="{BB962C8B-B14F-4D97-AF65-F5344CB8AC3E}">
        <p14:creationId xmlns:p14="http://schemas.microsoft.com/office/powerpoint/2010/main" val="411303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1A31D5-59AE-914B-B6B8-D3FB1071DEDB}" type="slidenum">
              <a:rPr lang="en-US" smtClean="0"/>
              <a:pPr/>
              <a:t>19</a:t>
            </a:fld>
            <a:endParaRPr lang="en-US"/>
          </a:p>
        </p:txBody>
      </p:sp>
    </p:spTree>
    <p:extLst>
      <p:ext uri="{BB962C8B-B14F-4D97-AF65-F5344CB8AC3E}">
        <p14:creationId xmlns:p14="http://schemas.microsoft.com/office/powerpoint/2010/main" val="2629139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Footer Placeholder 3"/>
          <p:cNvSpPr>
            <a:spLocks noGrp="1"/>
          </p:cNvSpPr>
          <p:nvPr>
            <p:ph type="ftr" sz="quarter" idx="10"/>
          </p:nvPr>
        </p:nvSpPr>
        <p:spPr/>
        <p:txBody>
          <a:bodyPr/>
          <a:lstStyle/>
          <a:p>
            <a:r>
              <a:rPr lang="en-GB"/>
              <a:t>Linda Eldred, Student Marketing (UK), 2010</a:t>
            </a:r>
          </a:p>
        </p:txBody>
      </p:sp>
      <p:sp>
        <p:nvSpPr>
          <p:cNvPr id="5" name="Slide Number Placeholder 4"/>
          <p:cNvSpPr>
            <a:spLocks noGrp="1"/>
          </p:cNvSpPr>
          <p:nvPr>
            <p:ph type="sldNum" sz="quarter" idx="11"/>
          </p:nvPr>
        </p:nvSpPr>
        <p:spPr/>
        <p:txBody>
          <a:bodyPr/>
          <a:lstStyle/>
          <a:p>
            <a:fld id="{8C97A650-D90B-4783-9806-D3FEF4F1614E}" type="slidenum">
              <a:rPr lang="en-GB" smtClean="0"/>
              <a:pPr/>
              <a:t>22</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Footer Placeholder 3"/>
          <p:cNvSpPr>
            <a:spLocks noGrp="1"/>
          </p:cNvSpPr>
          <p:nvPr>
            <p:ph type="ftr" sz="quarter" idx="10"/>
          </p:nvPr>
        </p:nvSpPr>
        <p:spPr/>
        <p:txBody>
          <a:bodyPr/>
          <a:lstStyle/>
          <a:p>
            <a:r>
              <a:rPr lang="en-GB"/>
              <a:t>Linda Eldred, Student Marketing (UK), 2010</a:t>
            </a:r>
          </a:p>
        </p:txBody>
      </p:sp>
      <p:sp>
        <p:nvSpPr>
          <p:cNvPr id="5" name="Slide Number Placeholder 4"/>
          <p:cNvSpPr>
            <a:spLocks noGrp="1"/>
          </p:cNvSpPr>
          <p:nvPr>
            <p:ph type="sldNum" sz="quarter" idx="11"/>
          </p:nvPr>
        </p:nvSpPr>
        <p:spPr/>
        <p:txBody>
          <a:bodyPr/>
          <a:lstStyle/>
          <a:p>
            <a:fld id="{8C97A650-D90B-4783-9806-D3FEF4F1614E}" type="slidenum">
              <a:rPr lang="en-GB" smtClean="0"/>
              <a:pPr/>
              <a:t>23</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Footer Placeholder 3"/>
          <p:cNvSpPr>
            <a:spLocks noGrp="1"/>
          </p:cNvSpPr>
          <p:nvPr>
            <p:ph type="ftr" sz="quarter" idx="10"/>
          </p:nvPr>
        </p:nvSpPr>
        <p:spPr/>
        <p:txBody>
          <a:bodyPr/>
          <a:lstStyle/>
          <a:p>
            <a:r>
              <a:rPr lang="en-GB">
                <a:solidFill>
                  <a:prstClr val="black"/>
                </a:solidFill>
              </a:rPr>
              <a:t>Linda Eldred, Student Marketing (UK), 2010</a:t>
            </a:r>
          </a:p>
        </p:txBody>
      </p:sp>
      <p:sp>
        <p:nvSpPr>
          <p:cNvPr id="5" name="Slide Number Placeholder 4"/>
          <p:cNvSpPr>
            <a:spLocks noGrp="1"/>
          </p:cNvSpPr>
          <p:nvPr>
            <p:ph type="sldNum" sz="quarter" idx="11"/>
          </p:nvPr>
        </p:nvSpPr>
        <p:spPr/>
        <p:txBody>
          <a:bodyPr/>
          <a:lstStyle/>
          <a:p>
            <a:fld id="{8C97A650-D90B-4783-9806-D3FEF4F1614E}" type="slidenum">
              <a:rPr lang="en-GB" smtClean="0">
                <a:solidFill>
                  <a:prstClr val="black"/>
                </a:solidFill>
              </a:rPr>
              <a:pPr/>
              <a:t>24</a:t>
            </a:fld>
            <a:endParaRPr lang="en-GB">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1A31D5-59AE-914B-B6B8-D3FB1071DEDB}" type="slidenum">
              <a:rPr lang="en-US" smtClean="0"/>
              <a:pPr/>
              <a:t>27</a:t>
            </a:fld>
            <a:endParaRPr lang="en-US"/>
          </a:p>
        </p:txBody>
      </p:sp>
    </p:spTree>
    <p:extLst>
      <p:ext uri="{BB962C8B-B14F-4D97-AF65-F5344CB8AC3E}">
        <p14:creationId xmlns:p14="http://schemas.microsoft.com/office/powerpoint/2010/main" val="16594796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D6E56588-E704-47A1-9186-CB540E7B1A79}" type="datetimeFigureOut">
              <a:rPr lang="en-GB" smtClean="0"/>
              <a:t>22/10/2024</a:t>
            </a:fld>
            <a:endParaRPr lang="en-GB"/>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GB"/>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2184305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E56588-E704-47A1-9186-CB540E7B1A79}" type="datetimeFigureOut">
              <a:rPr lang="en-GB" smtClean="0"/>
              <a:t>22/10/2024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416538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E56588-E704-47A1-9186-CB540E7B1A79}" type="datetimeFigureOut">
              <a:rPr lang="en-GB" smtClean="0"/>
              <a:t>22/10/2024</a:t>
            </a:fld>
            <a:endParaRPr lang="en-GB"/>
          </a:p>
        </p:txBody>
      </p:sp>
      <p:sp>
        <p:nvSpPr>
          <p:cNvPr id="5" name="Footer Placeholder 4"/>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1083886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E56588-E704-47A1-9186-CB540E7B1A79}" type="datetimeFigureOut">
              <a:rPr lang="en-GB" smtClean="0"/>
              <a:t>22/10/2024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3800466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E56588-E704-47A1-9186-CB540E7B1A79}" type="datetimeFigureOut">
              <a:rPr lang="en-GB" smtClean="0"/>
              <a:t>22/10/2024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2076199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E56588-E704-47A1-9186-CB540E7B1A79}" type="datetimeFigureOut">
              <a:rPr lang="en-GB" smtClean="0"/>
              <a:t>22/10/2024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862667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E56588-E704-47A1-9186-CB540E7B1A79}" type="datetimeFigureOut">
              <a:rPr lang="en-GB" smtClean="0"/>
              <a:t>22/10/2024</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388879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E56588-E704-47A1-9186-CB540E7B1A79}" type="datetimeFigureOut">
              <a:rPr lang="en-GB" smtClean="0"/>
              <a:t>22/10/2024</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2922281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E56588-E704-47A1-9186-CB540E7B1A79}" type="datetimeFigureOut">
              <a:rPr lang="en-GB" smtClean="0"/>
              <a:t>22/10/2024</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3581246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E56588-E704-47A1-9186-CB540E7B1A79}" type="datetimeFigureOut">
              <a:rPr lang="en-GB" smtClean="0"/>
              <a:t>22/10/2024</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2832086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6E56588-E704-47A1-9186-CB540E7B1A79}" type="datetimeFigureOut">
              <a:rPr lang="en-GB" smtClean="0"/>
              <a:t>22/10/2024</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3606046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6E56588-E704-47A1-9186-CB540E7B1A79}" type="datetimeFigureOut">
              <a:rPr lang="en-GB" smtClean="0"/>
              <a:t>22/10/2024</a:t>
            </a:fld>
            <a:endParaRPr lang="en-GB"/>
          </a:p>
        </p:txBody>
      </p:sp>
      <p:sp>
        <p:nvSpPr>
          <p:cNvPr id="5" name="Footer Placeholder 4"/>
          <p:cNvSpPr>
            <a:spLocks noGrp="1"/>
          </p:cNvSpPr>
          <p:nvPr>
            <p:ph type="ftr" sz="quarter" idx="11"/>
          </p:nvPr>
        </p:nvSpPr>
        <p:spPr/>
        <p:txBody>
          <a:bodyPr/>
          <a:lstStyle/>
          <a:p>
            <a:endParaRPr lang="en-GB"/>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3686746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E56588-E704-47A1-9186-CB540E7B1A79}" type="datetimeFigureOut">
              <a:rPr lang="en-GB" smtClean="0"/>
              <a:t>22/10/2024</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1149930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6E56588-E704-47A1-9186-CB540E7B1A79}" type="datetimeFigureOut">
              <a:rPr lang="en-GB" smtClean="0"/>
              <a:t>22/10/2024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296132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6E56588-E704-47A1-9186-CB540E7B1A79}" type="datetimeFigureOut">
              <a:rPr lang="en-GB" smtClean="0"/>
              <a:t>22/10/2024</a:t>
            </a:fld>
            <a:endParaRPr lang="en-GB"/>
          </a:p>
        </p:txBody>
      </p:sp>
      <p:sp>
        <p:nvSpPr>
          <p:cNvPr id="8" name="Footer Placeholder 7"/>
          <p:cNvSpPr>
            <a:spLocks noGrp="1"/>
          </p:cNvSpPr>
          <p:nvPr>
            <p:ph type="ftr" sz="quarter" idx="11"/>
          </p:nvPr>
        </p:nvSpPr>
        <p:spPr>
          <a:xfrm>
            <a:off x="561111" y="6391838"/>
            <a:ext cx="3644282" cy="304801"/>
          </a:xfrm>
        </p:spPr>
        <p:txBody>
          <a:bodyPr/>
          <a:lstStyle/>
          <a:p>
            <a:endParaRPr lang="en-GB"/>
          </a:p>
        </p:txBody>
      </p:sp>
      <p:sp>
        <p:nvSpPr>
          <p:cNvPr id="9" name="Slide Number Placeholder 8"/>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3252121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6E56588-E704-47A1-9186-CB540E7B1A79}" type="datetimeFigureOut">
              <a:rPr lang="en-GB" smtClean="0"/>
              <a:t>22/10/2024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2607085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D6E56588-E704-47A1-9186-CB540E7B1A79}" type="datetimeFigureOut">
              <a:rPr lang="en-GB" smtClean="0"/>
              <a:t>22/10/2024</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E6C2B9B-C01E-4071-8B72-D0DE63F03B4F}" type="slidenum">
              <a:rPr lang="en-GB" smtClean="0"/>
              <a:t>‹#›</a:t>
            </a:fld>
            <a:endParaRPr lang="en-GB"/>
          </a:p>
        </p:txBody>
      </p:sp>
    </p:spTree>
    <p:extLst>
      <p:ext uri="{BB962C8B-B14F-4D97-AF65-F5344CB8AC3E}">
        <p14:creationId xmlns:p14="http://schemas.microsoft.com/office/powerpoint/2010/main" val="1638050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Welcome 1">
    <p:spTree>
      <p:nvGrpSpPr>
        <p:cNvPr id="1" name=""/>
        <p:cNvGrpSpPr/>
        <p:nvPr/>
      </p:nvGrpSpPr>
      <p:grpSpPr>
        <a:xfrm>
          <a:off x="0" y="0"/>
          <a:ext cx="0" cy="0"/>
          <a:chOff x="0" y="0"/>
          <a:chExt cx="0" cy="0"/>
        </a:xfrm>
      </p:grpSpPr>
      <p:pic>
        <p:nvPicPr>
          <p:cNvPr id="9" name="Picture Placeholder 13">
            <a:extLst>
              <a:ext uri="{FF2B5EF4-FFF2-40B4-BE49-F238E27FC236}">
                <a16:creationId xmlns:a16="http://schemas.microsoft.com/office/drawing/2014/main" id="{887EBE7B-1886-FC90-7504-103077E4C4E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5047" b="59"/>
          <a:stretch/>
        </p:blipFill>
        <p:spPr>
          <a:xfrm>
            <a:off x="0" y="0"/>
            <a:ext cx="12192001" cy="6858000"/>
          </a:xfrm>
          <a:prstGeom prst="rect">
            <a:avLst/>
          </a:prstGeom>
          <a:solidFill>
            <a:schemeClr val="accent1"/>
          </a:solidFill>
          <a:ln>
            <a:noFill/>
          </a:ln>
        </p:spPr>
      </p:pic>
      <p:sp>
        <p:nvSpPr>
          <p:cNvPr id="3" name="Slide Number Placeholder 2"/>
          <p:cNvSpPr>
            <a:spLocks noGrp="1"/>
          </p:cNvSpPr>
          <p:nvPr>
            <p:ph type="sldNum" sz="quarter" idx="25"/>
          </p:nvPr>
        </p:nvSpPr>
        <p:spPr/>
        <p:txBody>
          <a:bodyPr/>
          <a:lstStyle>
            <a:lvl1pPr>
              <a:defRPr>
                <a:solidFill>
                  <a:schemeClr val="bg1">
                    <a:lumMod val="95000"/>
                  </a:schemeClr>
                </a:solidFill>
              </a:defRPr>
            </a:lvl1pPr>
          </a:lstStyle>
          <a:p>
            <a:fld id="{584AFF75-BD5D-E342-A9F1-12EC02DB40E0}" type="slidenum">
              <a:rPr lang="en-US" smtClean="0"/>
              <a:pPr/>
              <a:t>‹#›</a:t>
            </a:fld>
            <a:endParaRPr lang="en-US"/>
          </a:p>
        </p:txBody>
      </p:sp>
      <p:pic>
        <p:nvPicPr>
          <p:cNvPr id="5" name="Picture 4">
            <a:extLst>
              <a:ext uri="{FF2B5EF4-FFF2-40B4-BE49-F238E27FC236}">
                <a16:creationId xmlns:a16="http://schemas.microsoft.com/office/drawing/2014/main" id="{CFA4505F-3695-814D-93FD-1D015B24F4C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8000" y="270002"/>
            <a:ext cx="803030" cy="433263"/>
          </a:xfrm>
          <a:prstGeom prst="rect">
            <a:avLst/>
          </a:prstGeom>
        </p:spPr>
      </p:pic>
      <p:sp>
        <p:nvSpPr>
          <p:cNvPr id="7" name="Right Triangle 6">
            <a:extLst>
              <a:ext uri="{FF2B5EF4-FFF2-40B4-BE49-F238E27FC236}">
                <a16:creationId xmlns:a16="http://schemas.microsoft.com/office/drawing/2014/main" id="{1ADDE014-1B0F-17EC-6DD2-1D7A05225F57}"/>
              </a:ext>
            </a:extLst>
          </p:cNvPr>
          <p:cNvSpPr/>
          <p:nvPr userDrawn="1"/>
        </p:nvSpPr>
        <p:spPr>
          <a:xfrm rot="5400000">
            <a:off x="112696" y="-112696"/>
            <a:ext cx="6857999" cy="7083392"/>
          </a:xfrm>
          <a:prstGeom prst="rtTriangle">
            <a:avLst/>
          </a:prstGeom>
          <a:solidFill>
            <a:srgbClr val="67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E4A2E9E-F4DD-D97C-EC57-A226337CB55E}"/>
              </a:ext>
            </a:extLst>
          </p:cNvPr>
          <p:cNvPicPr>
            <a:picLocks noChangeAspect="1"/>
          </p:cNvPicPr>
          <p:nvPr userDrawn="1"/>
        </p:nvPicPr>
        <p:blipFill>
          <a:blip r:embed="rId4"/>
          <a:stretch>
            <a:fillRect/>
          </a:stretch>
        </p:blipFill>
        <p:spPr>
          <a:xfrm>
            <a:off x="837134" y="318315"/>
            <a:ext cx="804676" cy="536450"/>
          </a:xfrm>
          <a:prstGeom prst="rect">
            <a:avLst/>
          </a:prstGeom>
        </p:spPr>
      </p:pic>
    </p:spTree>
    <p:extLst>
      <p:ext uri="{BB962C8B-B14F-4D97-AF65-F5344CB8AC3E}">
        <p14:creationId xmlns:p14="http://schemas.microsoft.com/office/powerpoint/2010/main" val="284558066"/>
      </p:ext>
    </p:extLst>
  </p:cSld>
  <p:clrMapOvr>
    <a:masterClrMapping/>
  </p:clrMapOvr>
  <p:extLst>
    <p:ext uri="{DCECCB84-F9BA-43D5-87BE-67443E8EF086}">
      <p15:sldGuideLst xmlns:p15="http://schemas.microsoft.com/office/powerpoint/2012/main">
        <p15:guide id="1" orient="horz" pos="4110">
          <p15:clr>
            <a:srgbClr val="FBAE40"/>
          </p15:clr>
        </p15:guide>
        <p15:guide id="2" pos="50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Image Slide 2">
    <p:spTree>
      <p:nvGrpSpPr>
        <p:cNvPr id="1" name=""/>
        <p:cNvGrpSpPr/>
        <p:nvPr/>
      </p:nvGrpSpPr>
      <p:grpSpPr>
        <a:xfrm>
          <a:off x="0" y="0"/>
          <a:ext cx="0" cy="0"/>
          <a:chOff x="0" y="0"/>
          <a:chExt cx="0" cy="0"/>
        </a:xfrm>
      </p:grpSpPr>
      <p:sp>
        <p:nvSpPr>
          <p:cNvPr id="13" name="Rectangle 12"/>
          <p:cNvSpPr>
            <a:spLocks/>
          </p:cNvSpPr>
          <p:nvPr userDrawn="1"/>
        </p:nvSpPr>
        <p:spPr>
          <a:xfrm>
            <a:off x="0" y="0"/>
            <a:ext cx="12192000" cy="6858000"/>
          </a:xfrm>
          <a:prstGeom prst="rect">
            <a:avLst/>
          </a:prstGeom>
          <a:solidFill>
            <a:srgbClr val="67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highlight>
                <a:srgbClr val="AC145A"/>
              </a:highlight>
              <a:latin typeface="Mulish" pitchFamily="2" charset="77"/>
            </a:endParaRPr>
          </a:p>
        </p:txBody>
      </p:sp>
      <p:sp>
        <p:nvSpPr>
          <p:cNvPr id="6" name="Right Triangle 5">
            <a:extLst>
              <a:ext uri="{FF2B5EF4-FFF2-40B4-BE49-F238E27FC236}">
                <a16:creationId xmlns:a16="http://schemas.microsoft.com/office/drawing/2014/main" id="{BBD5B770-0C51-79FE-529E-4604786AD767}"/>
              </a:ext>
            </a:extLst>
          </p:cNvPr>
          <p:cNvSpPr/>
          <p:nvPr userDrawn="1"/>
        </p:nvSpPr>
        <p:spPr>
          <a:xfrm rot="16200000">
            <a:off x="6519113" y="1185113"/>
            <a:ext cx="6855838" cy="4489937"/>
          </a:xfrm>
          <a:prstGeom prst="rtTriangle">
            <a:avLst/>
          </a:prstGeom>
          <a:solidFill>
            <a:srgbClr val="D6D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6"/>
          <p:cNvSpPr>
            <a:spLocks noGrp="1"/>
          </p:cNvSpPr>
          <p:nvPr>
            <p:ph type="pic" sz="quarter" idx="25" hasCustomPrompt="1"/>
          </p:nvPr>
        </p:nvSpPr>
        <p:spPr>
          <a:xfrm>
            <a:off x="6173401" y="838202"/>
            <a:ext cx="5180400" cy="5181601"/>
          </a:xfrm>
          <a:solidFill>
            <a:schemeClr val="accent1"/>
          </a:solidFill>
          <a:ln>
            <a:noFill/>
          </a:ln>
        </p:spPr>
        <p:txBody>
          <a:bodyPr lIns="360000" tIns="360000" rIns="360000" bIns="360000">
            <a:normAutofit/>
          </a:bodyPr>
          <a:lstStyle>
            <a:lvl1pPr algn="ctr">
              <a:defRPr sz="1001" b="0" i="0" cap="none" spc="0" baseline="0">
                <a:solidFill>
                  <a:schemeClr val="accent4"/>
                </a:solidFill>
                <a:latin typeface="Mulish Medium" pitchFamily="2" charset="77"/>
                <a:ea typeface="Mulish Medium" pitchFamily="2" charset="77"/>
                <a:cs typeface="Mulish Medium" pitchFamily="2" charset="77"/>
              </a:defRPr>
            </a:lvl1pPr>
          </a:lstStyle>
          <a:p>
            <a:r>
              <a:rPr lang="en-US"/>
              <a:t>Drag picture to placeholder or click to add</a:t>
            </a:r>
          </a:p>
        </p:txBody>
      </p:sp>
      <p:pic>
        <p:nvPicPr>
          <p:cNvPr id="7" name="Picture 6">
            <a:extLst>
              <a:ext uri="{FF2B5EF4-FFF2-40B4-BE49-F238E27FC236}">
                <a16:creationId xmlns:a16="http://schemas.microsoft.com/office/drawing/2014/main" id="{69D4B7CE-9BFF-ECDF-9B7F-EE0EB1325386}"/>
              </a:ext>
            </a:extLst>
          </p:cNvPr>
          <p:cNvPicPr>
            <a:picLocks noChangeAspect="1"/>
          </p:cNvPicPr>
          <p:nvPr userDrawn="1"/>
        </p:nvPicPr>
        <p:blipFill>
          <a:blip r:embed="rId2"/>
          <a:stretch>
            <a:fillRect/>
          </a:stretch>
        </p:blipFill>
        <p:spPr>
          <a:xfrm>
            <a:off x="837134" y="318315"/>
            <a:ext cx="804676" cy="536450"/>
          </a:xfrm>
          <a:prstGeom prst="rect">
            <a:avLst/>
          </a:prstGeom>
        </p:spPr>
      </p:pic>
    </p:spTree>
    <p:extLst>
      <p:ext uri="{BB962C8B-B14F-4D97-AF65-F5344CB8AC3E}">
        <p14:creationId xmlns:p14="http://schemas.microsoft.com/office/powerpoint/2010/main" val="24733602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ck">
    <p:bg>
      <p:bgPr>
        <a:solidFill>
          <a:srgbClr val="672146"/>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reak Slide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BB16072-B12B-B046-82CD-69BDF65F600A}"/>
              </a:ext>
            </a:extLst>
          </p:cNvPr>
          <p:cNvSpPr>
            <a:spLocks/>
          </p:cNvSpPr>
          <p:nvPr userDrawn="1"/>
        </p:nvSpPr>
        <p:spPr>
          <a:xfrm>
            <a:off x="0" y="3210468"/>
            <a:ext cx="6313803" cy="2684155"/>
          </a:xfrm>
          <a:prstGeom prst="rect">
            <a:avLst/>
          </a:prstGeom>
          <a:solidFill>
            <a:srgbClr val="67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Mulish" pitchFamily="2" charset="77"/>
            </a:endParaRPr>
          </a:p>
        </p:txBody>
      </p:sp>
      <p:sp>
        <p:nvSpPr>
          <p:cNvPr id="6" name="Rectangle 5">
            <a:extLst>
              <a:ext uri="{FF2B5EF4-FFF2-40B4-BE49-F238E27FC236}">
                <a16:creationId xmlns:a16="http://schemas.microsoft.com/office/drawing/2014/main" id="{46322769-0D3C-1943-AB80-F8B47F6C020A}"/>
              </a:ext>
            </a:extLst>
          </p:cNvPr>
          <p:cNvSpPr>
            <a:spLocks/>
          </p:cNvSpPr>
          <p:nvPr userDrawn="1"/>
        </p:nvSpPr>
        <p:spPr>
          <a:xfrm>
            <a:off x="11772900" y="3194954"/>
            <a:ext cx="419100" cy="2684155"/>
          </a:xfrm>
          <a:prstGeom prst="rect">
            <a:avLst/>
          </a:prstGeom>
          <a:solidFill>
            <a:srgbClr val="67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Mulish" pitchFamily="2" charset="77"/>
            </a:endParaRPr>
          </a:p>
        </p:txBody>
      </p:sp>
      <p:sp>
        <p:nvSpPr>
          <p:cNvPr id="3" name="Picture Placeholder 2">
            <a:extLst>
              <a:ext uri="{FF2B5EF4-FFF2-40B4-BE49-F238E27FC236}">
                <a16:creationId xmlns:a16="http://schemas.microsoft.com/office/drawing/2014/main" id="{EF541106-3FFF-454C-AB1B-9E2DF15F4F19}"/>
              </a:ext>
            </a:extLst>
          </p:cNvPr>
          <p:cNvSpPr>
            <a:spLocks noGrp="1"/>
          </p:cNvSpPr>
          <p:nvPr>
            <p:ph type="pic" sz="quarter" idx="10" hasCustomPrompt="1"/>
          </p:nvPr>
        </p:nvSpPr>
        <p:spPr>
          <a:xfrm>
            <a:off x="838200" y="1103830"/>
            <a:ext cx="3827463" cy="4802188"/>
          </a:xfrm>
          <a:solidFill>
            <a:schemeClr val="bg1">
              <a:lumMod val="85000"/>
            </a:schemeClr>
          </a:solidFill>
          <a:ln>
            <a:noFill/>
          </a:ln>
        </p:spPr>
        <p:txBody>
          <a:bodyPr/>
          <a:lstStyle>
            <a:lvl1pPr marL="0" marR="0" indent="0" algn="ctr" defTabSz="914423" rtl="0" eaLnBrk="1" fontAlgn="auto" latinLnBrk="0" hangingPunct="1">
              <a:lnSpc>
                <a:spcPct val="90000"/>
              </a:lnSpc>
              <a:spcBef>
                <a:spcPts val="1001"/>
              </a:spcBef>
              <a:spcAft>
                <a:spcPts val="0"/>
              </a:spcAft>
              <a:buClrTx/>
              <a:buSzTx/>
              <a:buFont typeface="Arial"/>
              <a:buNone/>
              <a:tabLst/>
              <a:defRPr sz="1000" b="0" cap="none" spc="0">
                <a:solidFill>
                  <a:schemeClr val="accent4"/>
                </a:solidFill>
              </a:defRPr>
            </a:lvl1pPr>
          </a:lstStyle>
          <a:p>
            <a:pPr marL="0" marR="0" lvl="0" indent="0" algn="l" defTabSz="914423" rtl="0" eaLnBrk="1" fontAlgn="auto" latinLnBrk="0" hangingPunct="1">
              <a:lnSpc>
                <a:spcPct val="90000"/>
              </a:lnSpc>
              <a:spcBef>
                <a:spcPts val="1001"/>
              </a:spcBef>
              <a:spcAft>
                <a:spcPts val="0"/>
              </a:spcAft>
              <a:buClrTx/>
              <a:buSzTx/>
              <a:buFont typeface="Arial"/>
              <a:buNone/>
              <a:tabLst/>
              <a:defRPr/>
            </a:pPr>
            <a:r>
              <a:rPr lang="en-US"/>
              <a:t>Drag picture to placeholder or click to add</a:t>
            </a:r>
          </a:p>
        </p:txBody>
      </p:sp>
      <p:sp>
        <p:nvSpPr>
          <p:cNvPr id="11" name="Picture Placeholder 10">
            <a:extLst>
              <a:ext uri="{FF2B5EF4-FFF2-40B4-BE49-F238E27FC236}">
                <a16:creationId xmlns:a16="http://schemas.microsoft.com/office/drawing/2014/main" id="{EE047DD6-6EDB-B549-91A5-B0D6B28D96F1}"/>
              </a:ext>
            </a:extLst>
          </p:cNvPr>
          <p:cNvSpPr>
            <a:spLocks noGrp="1"/>
          </p:cNvSpPr>
          <p:nvPr>
            <p:ph type="pic" sz="quarter" idx="11" hasCustomPrompt="1"/>
          </p:nvPr>
        </p:nvSpPr>
        <p:spPr>
          <a:xfrm>
            <a:off x="4854387" y="1103829"/>
            <a:ext cx="1459415" cy="1516360"/>
          </a:xfrm>
          <a:solidFill>
            <a:schemeClr val="bg1">
              <a:lumMod val="85000"/>
            </a:schemeClr>
          </a:solidFill>
        </p:spPr>
        <p:txBody>
          <a:bodyPr/>
          <a:lstStyle>
            <a:lvl1pPr marL="0" marR="0" indent="0" algn="l" defTabSz="914423" rtl="0" eaLnBrk="1" fontAlgn="auto" latinLnBrk="0" hangingPunct="1">
              <a:lnSpc>
                <a:spcPct val="90000"/>
              </a:lnSpc>
              <a:spcBef>
                <a:spcPts val="1001"/>
              </a:spcBef>
              <a:spcAft>
                <a:spcPts val="0"/>
              </a:spcAft>
              <a:buClrTx/>
              <a:buSzTx/>
              <a:buFont typeface="Arial"/>
              <a:buNone/>
              <a:tabLst/>
              <a:defRPr sz="1000" b="0" cap="none" spc="0">
                <a:solidFill>
                  <a:schemeClr val="accent4"/>
                </a:solidFill>
              </a:defRPr>
            </a:lvl1pPr>
          </a:lstStyle>
          <a:p>
            <a:pPr marL="0" marR="0" lvl="0" indent="0" algn="l" defTabSz="914423" rtl="0" eaLnBrk="1" fontAlgn="auto" latinLnBrk="0" hangingPunct="1">
              <a:lnSpc>
                <a:spcPct val="90000"/>
              </a:lnSpc>
              <a:spcBef>
                <a:spcPts val="1001"/>
              </a:spcBef>
              <a:spcAft>
                <a:spcPts val="0"/>
              </a:spcAft>
              <a:buClrTx/>
              <a:buSzTx/>
              <a:buFont typeface="Arial"/>
              <a:buNone/>
              <a:tabLst/>
              <a:defRPr/>
            </a:pPr>
            <a:r>
              <a:rPr lang="en-US"/>
              <a:t>Drag picture to placeholder or click to add</a:t>
            </a:r>
          </a:p>
        </p:txBody>
      </p:sp>
      <p:sp>
        <p:nvSpPr>
          <p:cNvPr id="12" name="Picture Placeholder 10">
            <a:extLst>
              <a:ext uri="{FF2B5EF4-FFF2-40B4-BE49-F238E27FC236}">
                <a16:creationId xmlns:a16="http://schemas.microsoft.com/office/drawing/2014/main" id="{3C2A16CB-6E5F-3C4E-A7DB-C29B77CD4288}"/>
              </a:ext>
            </a:extLst>
          </p:cNvPr>
          <p:cNvSpPr>
            <a:spLocks noGrp="1"/>
          </p:cNvSpPr>
          <p:nvPr>
            <p:ph type="pic" sz="quarter" idx="12" hasCustomPrompt="1"/>
          </p:nvPr>
        </p:nvSpPr>
        <p:spPr>
          <a:xfrm>
            <a:off x="4854385" y="2746744"/>
            <a:ext cx="1459415" cy="1516360"/>
          </a:xfrm>
          <a:solidFill>
            <a:schemeClr val="bg1">
              <a:lumMod val="85000"/>
            </a:schemeClr>
          </a:solidFill>
        </p:spPr>
        <p:txBody>
          <a:bodyPr/>
          <a:lstStyle>
            <a:lvl1pPr>
              <a:defRPr sz="1000" b="0" cap="none" spc="0">
                <a:solidFill>
                  <a:schemeClr val="accent4"/>
                </a:solidFill>
              </a:defRPr>
            </a:lvl1pPr>
          </a:lstStyle>
          <a:p>
            <a:r>
              <a:rPr lang="en-US"/>
              <a:t>Drag picture to placeholder or click to add</a:t>
            </a:r>
          </a:p>
        </p:txBody>
      </p:sp>
      <p:sp>
        <p:nvSpPr>
          <p:cNvPr id="13" name="Picture Placeholder 10">
            <a:extLst>
              <a:ext uri="{FF2B5EF4-FFF2-40B4-BE49-F238E27FC236}">
                <a16:creationId xmlns:a16="http://schemas.microsoft.com/office/drawing/2014/main" id="{8411E197-6594-9B47-9CC2-26205BC46819}"/>
              </a:ext>
            </a:extLst>
          </p:cNvPr>
          <p:cNvSpPr>
            <a:spLocks noGrp="1"/>
          </p:cNvSpPr>
          <p:nvPr>
            <p:ph type="pic" sz="quarter" idx="13" hasCustomPrompt="1"/>
          </p:nvPr>
        </p:nvSpPr>
        <p:spPr>
          <a:xfrm>
            <a:off x="4854385" y="4386950"/>
            <a:ext cx="1459415" cy="1516360"/>
          </a:xfrm>
          <a:solidFill>
            <a:schemeClr val="bg1">
              <a:lumMod val="85000"/>
            </a:schemeClr>
          </a:solidFill>
        </p:spPr>
        <p:txBody>
          <a:bodyPr/>
          <a:lstStyle>
            <a:lvl1pPr marL="0" marR="0" indent="0" algn="l" defTabSz="914423" rtl="0" eaLnBrk="1" fontAlgn="auto" latinLnBrk="0" hangingPunct="1">
              <a:lnSpc>
                <a:spcPct val="90000"/>
              </a:lnSpc>
              <a:spcBef>
                <a:spcPts val="1001"/>
              </a:spcBef>
              <a:spcAft>
                <a:spcPts val="0"/>
              </a:spcAft>
              <a:buClrTx/>
              <a:buSzTx/>
              <a:buFont typeface="Arial"/>
              <a:buNone/>
              <a:tabLst/>
              <a:defRPr sz="1000" b="0" cap="none" spc="0">
                <a:solidFill>
                  <a:schemeClr val="accent4"/>
                </a:solidFill>
              </a:defRPr>
            </a:lvl1pPr>
          </a:lstStyle>
          <a:p>
            <a:pPr marL="0" marR="0" lvl="0" indent="0" algn="l" defTabSz="914423" rtl="0" eaLnBrk="1" fontAlgn="auto" latinLnBrk="0" hangingPunct="1">
              <a:lnSpc>
                <a:spcPct val="90000"/>
              </a:lnSpc>
              <a:spcBef>
                <a:spcPts val="1001"/>
              </a:spcBef>
              <a:spcAft>
                <a:spcPts val="0"/>
              </a:spcAft>
              <a:buClrTx/>
              <a:buSzTx/>
              <a:buFont typeface="Arial"/>
              <a:buNone/>
              <a:tabLst/>
              <a:defRPr/>
            </a:pPr>
            <a:r>
              <a:rPr lang="en-US"/>
              <a:t>Drag picture to placeholder or click to add</a:t>
            </a:r>
          </a:p>
        </p:txBody>
      </p:sp>
      <p:pic>
        <p:nvPicPr>
          <p:cNvPr id="14" name="Picture 13">
            <a:extLst>
              <a:ext uri="{FF2B5EF4-FFF2-40B4-BE49-F238E27FC236}">
                <a16:creationId xmlns:a16="http://schemas.microsoft.com/office/drawing/2014/main" id="{D123C6E4-92E5-5DAE-8F0D-E89B01364E75}"/>
              </a:ext>
            </a:extLst>
          </p:cNvPr>
          <p:cNvPicPr>
            <a:picLocks noChangeAspect="1"/>
          </p:cNvPicPr>
          <p:nvPr userDrawn="1"/>
        </p:nvPicPr>
        <p:blipFill>
          <a:blip r:embed="rId2"/>
          <a:stretch>
            <a:fillRect/>
          </a:stretch>
        </p:blipFill>
        <p:spPr>
          <a:xfrm>
            <a:off x="837134" y="318315"/>
            <a:ext cx="804675" cy="53645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ne Image Slide 2">
    <p:spTree>
      <p:nvGrpSpPr>
        <p:cNvPr id="1" name=""/>
        <p:cNvGrpSpPr/>
        <p:nvPr/>
      </p:nvGrpSpPr>
      <p:grpSpPr>
        <a:xfrm>
          <a:off x="0" y="0"/>
          <a:ext cx="0" cy="0"/>
          <a:chOff x="0" y="0"/>
          <a:chExt cx="0" cy="0"/>
        </a:xfrm>
      </p:grpSpPr>
      <p:sp>
        <p:nvSpPr>
          <p:cNvPr id="13" name="Rectangle 12"/>
          <p:cNvSpPr>
            <a:spLocks/>
          </p:cNvSpPr>
          <p:nvPr userDrawn="1"/>
        </p:nvSpPr>
        <p:spPr>
          <a:xfrm>
            <a:off x="0" y="0"/>
            <a:ext cx="12192000" cy="6858000"/>
          </a:xfrm>
          <a:prstGeom prst="rect">
            <a:avLst/>
          </a:prstGeom>
          <a:solidFill>
            <a:srgbClr val="67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highlight>
                <a:srgbClr val="AC145A"/>
              </a:highlight>
              <a:latin typeface="Mulish" pitchFamily="2" charset="77"/>
            </a:endParaRPr>
          </a:p>
        </p:txBody>
      </p:sp>
      <p:sp>
        <p:nvSpPr>
          <p:cNvPr id="6" name="Right Triangle 5">
            <a:extLst>
              <a:ext uri="{FF2B5EF4-FFF2-40B4-BE49-F238E27FC236}">
                <a16:creationId xmlns:a16="http://schemas.microsoft.com/office/drawing/2014/main" id="{BBD5B770-0C51-79FE-529E-4604786AD767}"/>
              </a:ext>
            </a:extLst>
          </p:cNvPr>
          <p:cNvSpPr/>
          <p:nvPr userDrawn="1"/>
        </p:nvSpPr>
        <p:spPr>
          <a:xfrm rot="16200000">
            <a:off x="6519113" y="1185113"/>
            <a:ext cx="6855838" cy="4489937"/>
          </a:xfrm>
          <a:prstGeom prst="rtTriangle">
            <a:avLst/>
          </a:prstGeom>
          <a:solidFill>
            <a:srgbClr val="D6D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6"/>
          <p:cNvSpPr>
            <a:spLocks noGrp="1"/>
          </p:cNvSpPr>
          <p:nvPr>
            <p:ph type="pic" sz="quarter" idx="25" hasCustomPrompt="1"/>
          </p:nvPr>
        </p:nvSpPr>
        <p:spPr>
          <a:xfrm>
            <a:off x="6173401" y="838202"/>
            <a:ext cx="5180400" cy="5181601"/>
          </a:xfrm>
          <a:solidFill>
            <a:schemeClr val="accent1"/>
          </a:solidFill>
          <a:ln>
            <a:noFill/>
          </a:ln>
        </p:spPr>
        <p:txBody>
          <a:bodyPr lIns="360000" tIns="360000" rIns="360000" bIns="360000">
            <a:normAutofit/>
          </a:bodyPr>
          <a:lstStyle>
            <a:lvl1pPr algn="ctr">
              <a:defRPr sz="1001" b="0" i="0" cap="none" spc="0" baseline="0">
                <a:solidFill>
                  <a:schemeClr val="accent4"/>
                </a:solidFill>
                <a:latin typeface="Mulish Medium" pitchFamily="2" charset="77"/>
                <a:ea typeface="Mulish Medium" pitchFamily="2" charset="77"/>
                <a:cs typeface="Mulish Medium" pitchFamily="2" charset="77"/>
              </a:defRPr>
            </a:lvl1pPr>
          </a:lstStyle>
          <a:p>
            <a:r>
              <a:rPr lang="en-US"/>
              <a:t>Drag picture to placeholder or click to add</a:t>
            </a:r>
          </a:p>
        </p:txBody>
      </p:sp>
      <p:pic>
        <p:nvPicPr>
          <p:cNvPr id="7" name="Picture 6">
            <a:extLst>
              <a:ext uri="{FF2B5EF4-FFF2-40B4-BE49-F238E27FC236}">
                <a16:creationId xmlns:a16="http://schemas.microsoft.com/office/drawing/2014/main" id="{69D4B7CE-9BFF-ECDF-9B7F-EE0EB1325386}"/>
              </a:ext>
            </a:extLst>
          </p:cNvPr>
          <p:cNvPicPr>
            <a:picLocks noChangeAspect="1"/>
          </p:cNvPicPr>
          <p:nvPr userDrawn="1"/>
        </p:nvPicPr>
        <p:blipFill>
          <a:blip r:embed="rId2"/>
          <a:stretch>
            <a:fillRect/>
          </a:stretch>
        </p:blipFill>
        <p:spPr>
          <a:xfrm>
            <a:off x="837134" y="318315"/>
            <a:ext cx="804676" cy="536450"/>
          </a:xfrm>
          <a:prstGeom prst="rect">
            <a:avLst/>
          </a:prstGeom>
        </p:spPr>
      </p:pic>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ny History 1">
    <p:spTree>
      <p:nvGrpSpPr>
        <p:cNvPr id="1" name=""/>
        <p:cNvGrpSpPr/>
        <p:nvPr/>
      </p:nvGrpSpPr>
      <p:grpSpPr>
        <a:xfrm>
          <a:off x="0" y="0"/>
          <a:ext cx="0" cy="0"/>
          <a:chOff x="0" y="0"/>
          <a:chExt cx="0" cy="0"/>
        </a:xfrm>
      </p:grpSpPr>
      <p:sp>
        <p:nvSpPr>
          <p:cNvPr id="7" name="Footer Placeholder 4"/>
          <p:cNvSpPr>
            <a:spLocks noGrp="1"/>
          </p:cNvSpPr>
          <p:nvPr>
            <p:ph type="ftr" sz="quarter" idx="3"/>
          </p:nvPr>
        </p:nvSpPr>
        <p:spPr>
          <a:xfrm>
            <a:off x="838201" y="6296400"/>
            <a:ext cx="2743200" cy="365125"/>
          </a:xfrm>
          <a:prstGeom prst="rect">
            <a:avLst/>
          </a:prstGeom>
        </p:spPr>
        <p:txBody>
          <a:bodyPr vert="horz" lIns="0" tIns="45720" rIns="91440" bIns="45720" rtlCol="0" anchor="ctr"/>
          <a:lstStyle>
            <a:lvl1pPr algn="l">
              <a:defRPr sz="900" b="1" i="0" cap="all" spc="600" baseline="0">
                <a:solidFill>
                  <a:schemeClr val="tx1"/>
                </a:solidFill>
                <a:latin typeface="Mulish Black" pitchFamily="2" charset="77"/>
                <a:ea typeface="Mulish Black" pitchFamily="2" charset="77"/>
                <a:cs typeface="Mulish Black" pitchFamily="2" charset="77"/>
              </a:defRPr>
            </a:lvl1pPr>
          </a:lstStyle>
          <a:p>
            <a:endParaRPr lang="en-US"/>
          </a:p>
        </p:txBody>
      </p:sp>
      <p:sp>
        <p:nvSpPr>
          <p:cNvPr id="22" name="Picture Placeholder 6">
            <a:extLst>
              <a:ext uri="{FF2B5EF4-FFF2-40B4-BE49-F238E27FC236}">
                <a16:creationId xmlns:a16="http://schemas.microsoft.com/office/drawing/2014/main" id="{42201168-379C-3243-89D5-CAC7B5D6DA01}"/>
              </a:ext>
            </a:extLst>
          </p:cNvPr>
          <p:cNvSpPr>
            <a:spLocks noGrp="1"/>
          </p:cNvSpPr>
          <p:nvPr>
            <p:ph type="pic" sz="quarter" idx="42" hasCustomPrompt="1"/>
          </p:nvPr>
        </p:nvSpPr>
        <p:spPr>
          <a:xfrm>
            <a:off x="848566" y="864474"/>
            <a:ext cx="5039999" cy="5993525"/>
          </a:xfrm>
          <a:solidFill>
            <a:schemeClr val="accent1"/>
          </a:solidFill>
          <a:ln>
            <a:noFill/>
          </a:ln>
        </p:spPr>
        <p:txBody>
          <a:bodyPr lIns="180000" tIns="180000" rIns="180000" bIns="180000">
            <a:normAutofit/>
          </a:bodyPr>
          <a:lstStyle>
            <a:lvl1pPr algn="ctr">
              <a:defRPr sz="1001" b="0" i="0" cap="none" spc="0" baseline="0">
                <a:solidFill>
                  <a:schemeClr val="accent4"/>
                </a:solidFill>
                <a:latin typeface="Mulish Medium" pitchFamily="2" charset="77"/>
                <a:ea typeface="Mulish Medium" pitchFamily="2" charset="77"/>
                <a:cs typeface="Mulish Medium" pitchFamily="2" charset="77"/>
              </a:defRPr>
            </a:lvl1pPr>
          </a:lstStyle>
          <a:p>
            <a:r>
              <a:rPr lang="en-US"/>
              <a:t>Drag picture to placeholder or click to add</a:t>
            </a:r>
          </a:p>
        </p:txBody>
      </p:sp>
      <p:sp>
        <p:nvSpPr>
          <p:cNvPr id="10" name="Right Triangle 9">
            <a:extLst>
              <a:ext uri="{FF2B5EF4-FFF2-40B4-BE49-F238E27FC236}">
                <a16:creationId xmlns:a16="http://schemas.microsoft.com/office/drawing/2014/main" id="{29F5E1D0-0A12-0190-6E2E-2A665428426F}"/>
              </a:ext>
            </a:extLst>
          </p:cNvPr>
          <p:cNvSpPr/>
          <p:nvPr userDrawn="1"/>
        </p:nvSpPr>
        <p:spPr>
          <a:xfrm rot="5400000">
            <a:off x="-1414494" y="1414493"/>
            <a:ext cx="8156361" cy="5327374"/>
          </a:xfrm>
          <a:prstGeom prst="rtTriangle">
            <a:avLst/>
          </a:prstGeom>
          <a:solidFill>
            <a:srgbClr val="67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5">
            <a:extLst>
              <a:ext uri="{FF2B5EF4-FFF2-40B4-BE49-F238E27FC236}">
                <a16:creationId xmlns:a16="http://schemas.microsoft.com/office/drawing/2014/main" id="{CB1B41C3-1778-D7A6-E411-A2F83B943BE9}"/>
              </a:ext>
            </a:extLst>
          </p:cNvPr>
          <p:cNvSpPr>
            <a:spLocks noGrp="1"/>
          </p:cNvSpPr>
          <p:nvPr>
            <p:ph type="sldNum" sz="quarter" idx="4"/>
          </p:nvPr>
        </p:nvSpPr>
        <p:spPr>
          <a:xfrm>
            <a:off x="8610601" y="6296400"/>
            <a:ext cx="2743200" cy="365125"/>
          </a:xfrm>
          <a:prstGeom prst="rect">
            <a:avLst/>
          </a:prstGeom>
        </p:spPr>
        <p:txBody>
          <a:bodyPr vert="horz" lIns="91440" tIns="45720" rIns="0" bIns="45720" rtlCol="0" anchor="ctr"/>
          <a:lstStyle>
            <a:lvl1pPr algn="r">
              <a:defRPr sz="900" b="1" i="0" cap="all" spc="0" baseline="0">
                <a:solidFill>
                  <a:schemeClr val="bg1">
                    <a:lumMod val="95000"/>
                  </a:schemeClr>
                </a:solidFill>
                <a:latin typeface="Mulish Black" pitchFamily="2" charset="77"/>
                <a:ea typeface="Mulish Black" pitchFamily="2" charset="77"/>
                <a:cs typeface="Mulish Black" pitchFamily="2" charset="77"/>
              </a:defRPr>
            </a:lvl1pPr>
          </a:lstStyle>
          <a:p>
            <a:fld id="{584AFF75-BD5D-E342-A9F1-12EC02DB40E0}" type="slidenum">
              <a:rPr lang="en-US" smtClean="0"/>
              <a:pPr/>
              <a:t>‹#›</a:t>
            </a:fld>
            <a:endParaRPr lang="en-US"/>
          </a:p>
        </p:txBody>
      </p:sp>
      <p:pic>
        <p:nvPicPr>
          <p:cNvPr id="9" name="Picture 8">
            <a:extLst>
              <a:ext uri="{FF2B5EF4-FFF2-40B4-BE49-F238E27FC236}">
                <a16:creationId xmlns:a16="http://schemas.microsoft.com/office/drawing/2014/main" id="{E67C8850-1352-C2F4-DC16-82B81E6748D1}"/>
              </a:ext>
            </a:extLst>
          </p:cNvPr>
          <p:cNvPicPr>
            <a:picLocks noChangeAspect="1"/>
          </p:cNvPicPr>
          <p:nvPr userDrawn="1"/>
        </p:nvPicPr>
        <p:blipFill>
          <a:blip r:embed="rId2"/>
          <a:stretch>
            <a:fillRect/>
          </a:stretch>
        </p:blipFill>
        <p:spPr>
          <a:xfrm>
            <a:off x="837134" y="318315"/>
            <a:ext cx="804676" cy="536450"/>
          </a:xfrm>
          <a:prstGeom prst="rect">
            <a:avLst/>
          </a:prstGeom>
        </p:spPr>
      </p:pic>
    </p:spTree>
    <p:extLst>
      <p:ext uri="{BB962C8B-B14F-4D97-AF65-F5344CB8AC3E}">
        <p14:creationId xmlns:p14="http://schemas.microsoft.com/office/powerpoint/2010/main" val="609685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89D99C9-49B6-480A-B10A-93AD81864B65}" type="datetimeFigureOut">
              <a:rPr lang="en-US" smtClean="0"/>
              <a:pPr/>
              <a:t>10/22/2024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DEB930-CA97-4B50-B0C7-FE0242FEF80C}" type="slidenum">
              <a:rPr lang="en-GB" smtClean="0"/>
              <a:pPr/>
              <a:t>‹#›</a:t>
            </a:fld>
            <a:endParaRPr lang="en-GB"/>
          </a:p>
        </p:txBody>
      </p:sp>
    </p:spTree>
    <p:extLst>
      <p:ext uri="{BB962C8B-B14F-4D97-AF65-F5344CB8AC3E}">
        <p14:creationId xmlns:p14="http://schemas.microsoft.com/office/powerpoint/2010/main" val="11103465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Image Slide 3">
    <p:bg>
      <p:bgPr>
        <a:solidFill>
          <a:srgbClr val="D6D2C4"/>
        </a:solidFill>
        <a:effectLst/>
      </p:bgPr>
    </p:bg>
    <p:spTree>
      <p:nvGrpSpPr>
        <p:cNvPr id="1" name=""/>
        <p:cNvGrpSpPr/>
        <p:nvPr/>
      </p:nvGrpSpPr>
      <p:grpSpPr>
        <a:xfrm>
          <a:off x="0" y="0"/>
          <a:ext cx="0" cy="0"/>
          <a:chOff x="0" y="0"/>
          <a:chExt cx="0" cy="0"/>
        </a:xfrm>
      </p:grpSpPr>
      <p:sp>
        <p:nvSpPr>
          <p:cNvPr id="13" name="Rectangle 12"/>
          <p:cNvSpPr>
            <a:spLocks/>
          </p:cNvSpPr>
          <p:nvPr userDrawn="1"/>
        </p:nvSpPr>
        <p:spPr>
          <a:xfrm>
            <a:off x="0" y="3535146"/>
            <a:ext cx="12192000" cy="3322854"/>
          </a:xfrm>
          <a:prstGeom prst="rect">
            <a:avLst/>
          </a:prstGeom>
          <a:solidFill>
            <a:srgbClr val="67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Mulish" pitchFamily="2" charset="77"/>
            </a:endParaRPr>
          </a:p>
        </p:txBody>
      </p:sp>
      <p:sp>
        <p:nvSpPr>
          <p:cNvPr id="7" name="Picture Placeholder 6"/>
          <p:cNvSpPr>
            <a:spLocks noGrp="1"/>
          </p:cNvSpPr>
          <p:nvPr>
            <p:ph type="pic" sz="quarter" idx="14" hasCustomPrompt="1"/>
          </p:nvPr>
        </p:nvSpPr>
        <p:spPr>
          <a:xfrm>
            <a:off x="1676399" y="838200"/>
            <a:ext cx="8839202" cy="3937630"/>
          </a:xfrm>
          <a:solidFill>
            <a:schemeClr val="tx1"/>
          </a:solidFill>
          <a:ln>
            <a:noFill/>
          </a:ln>
        </p:spPr>
        <p:txBody>
          <a:bodyPr lIns="360000" tIns="360000" rIns="360000" bIns="360000">
            <a:normAutofit/>
          </a:bodyPr>
          <a:lstStyle>
            <a:lvl1pPr algn="ctr">
              <a:defRPr sz="1001" b="0" i="0" cap="none" spc="0" baseline="0">
                <a:solidFill>
                  <a:schemeClr val="bg1"/>
                </a:solidFill>
                <a:latin typeface="Mulish Medium" pitchFamily="2" charset="77"/>
                <a:ea typeface="Mulish Medium" pitchFamily="2" charset="77"/>
                <a:cs typeface="Mulish Medium" pitchFamily="2" charset="77"/>
              </a:defRPr>
            </a:lvl1pPr>
          </a:lstStyle>
          <a:p>
            <a:r>
              <a:rPr lang="en-US"/>
              <a:t>Drag picture to placeholder or click to add</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2.xml"/><Relationship Id="rId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6E56588-E704-47A1-9186-CB540E7B1A79}" type="datetimeFigureOut">
              <a:rPr lang="en-GB" smtClean="0"/>
              <a:t>22/10/2024</a:t>
            </a:fld>
            <a:endParaRPr lang="en-GB"/>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GB"/>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1E6C2B9B-C01E-4071-8B72-D0DE63F03B4F}" type="slidenum">
              <a:rPr lang="en-GB" smtClean="0"/>
              <a:t>‹#›</a:t>
            </a:fld>
            <a:endParaRPr lang="en-GB"/>
          </a:p>
        </p:txBody>
      </p:sp>
    </p:spTree>
    <p:extLst>
      <p:ext uri="{BB962C8B-B14F-4D97-AF65-F5344CB8AC3E}">
        <p14:creationId xmlns:p14="http://schemas.microsoft.com/office/powerpoint/2010/main" val="39844538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92" r:id="rId8"/>
    <p:sldLayoutId id="2147483856"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1E2E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838201" y="6296400"/>
            <a:ext cx="2743200" cy="365125"/>
          </a:xfrm>
          <a:prstGeom prst="rect">
            <a:avLst/>
          </a:prstGeom>
        </p:spPr>
        <p:txBody>
          <a:bodyPr vert="horz" lIns="0" tIns="45720" rIns="91440" bIns="45720" rtlCol="0" anchor="ctr"/>
          <a:lstStyle>
            <a:lvl1pPr algn="l">
              <a:defRPr sz="900" b="1" i="0" cap="all" spc="600" baseline="0">
                <a:solidFill>
                  <a:schemeClr val="tx1"/>
                </a:solidFill>
                <a:latin typeface="Mulish Black" pitchFamily="2" charset="77"/>
                <a:ea typeface="Mulish Black" pitchFamily="2" charset="77"/>
                <a:cs typeface="Mulish Black" pitchFamily="2" charset="77"/>
              </a:defRPr>
            </a:lvl1pPr>
          </a:lstStyle>
          <a:p>
            <a:endParaRPr lang="en-US"/>
          </a:p>
        </p:txBody>
      </p:sp>
      <p:sp>
        <p:nvSpPr>
          <p:cNvPr id="8" name="Slide Number Placeholder 5"/>
          <p:cNvSpPr>
            <a:spLocks noGrp="1"/>
          </p:cNvSpPr>
          <p:nvPr>
            <p:ph type="sldNum" sz="quarter" idx="4"/>
          </p:nvPr>
        </p:nvSpPr>
        <p:spPr>
          <a:xfrm>
            <a:off x="8610601" y="6296400"/>
            <a:ext cx="2743200" cy="365125"/>
          </a:xfrm>
          <a:prstGeom prst="rect">
            <a:avLst/>
          </a:prstGeom>
        </p:spPr>
        <p:txBody>
          <a:bodyPr vert="horz" lIns="91440" tIns="45720" rIns="0" bIns="45720" rtlCol="0" anchor="ctr"/>
          <a:lstStyle>
            <a:lvl1pPr algn="r">
              <a:defRPr sz="900" b="1" i="0" cap="all" spc="0" baseline="0">
                <a:solidFill>
                  <a:schemeClr val="tx1"/>
                </a:solidFill>
                <a:latin typeface="Mulish Black" pitchFamily="2" charset="77"/>
                <a:ea typeface="Mulish Black" pitchFamily="2" charset="77"/>
                <a:cs typeface="Mulish Black" pitchFamily="2" charset="77"/>
              </a:defRPr>
            </a:lvl1pPr>
          </a:lstStyle>
          <a:p>
            <a:fld id="{584AFF75-BD5D-E342-A9F1-12EC02DB40E0}" type="slidenum">
              <a:rPr lang="en-US" smtClean="0"/>
              <a:pPr/>
              <a:t>‹#›</a:t>
            </a:fld>
            <a:endParaRPr lang="en-US"/>
          </a:p>
        </p:txBody>
      </p:sp>
    </p:spTree>
    <p:extLst>
      <p:ext uri="{BB962C8B-B14F-4D97-AF65-F5344CB8AC3E}">
        <p14:creationId xmlns:p14="http://schemas.microsoft.com/office/powerpoint/2010/main" val="190908675"/>
      </p:ext>
    </p:extLst>
  </p:cSld>
  <p:clrMap bg1="lt1" tx1="dk1" bg2="lt2" tx2="dk2" accent1="accent1" accent2="accent2" accent3="accent3" accent4="accent4" accent5="accent5" accent6="accent6" hlink="hlink" folHlink="folHlink"/>
  <p:sldLayoutIdLst>
    <p:sldLayoutId id="2147483669" r:id="rId1"/>
    <p:sldLayoutId id="2147483720" r:id="rId2"/>
    <p:sldLayoutId id="2147483712" r:id="rId3"/>
    <p:sldLayoutId id="2147483691" r:id="rId4"/>
  </p:sldLayoutIdLst>
  <p:hf hdr="0" dt="0"/>
  <p:txStyles>
    <p:titleStyle>
      <a:lvl1pPr algn="l" defTabSz="914423" rtl="0" eaLnBrk="1" latinLnBrk="0" hangingPunct="1">
        <a:lnSpc>
          <a:spcPct val="90000"/>
        </a:lnSpc>
        <a:spcBef>
          <a:spcPct val="0"/>
        </a:spcBef>
        <a:buNone/>
        <a:defRPr lang="en-US" sz="4400" b="1" i="0" kern="1200" spc="50"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1pPr>
    </p:titleStyle>
    <p:bodyStyle>
      <a:lvl1pPr marL="0" indent="0" algn="l" defTabSz="914423" rtl="0" eaLnBrk="1" latinLnBrk="0" hangingPunct="1">
        <a:lnSpc>
          <a:spcPct val="90000"/>
        </a:lnSpc>
        <a:spcBef>
          <a:spcPts val="1001"/>
        </a:spcBef>
        <a:buFont typeface="Arial"/>
        <a:buNone/>
        <a:defRPr lang="en-US" sz="3600" b="1" i="0" kern="1200" cap="all" spc="150"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1pPr>
      <a:lvl2pPr marL="0" indent="0" algn="l" defTabSz="914423" rtl="0" eaLnBrk="1" latinLnBrk="0" hangingPunct="1">
        <a:lnSpc>
          <a:spcPct val="90000"/>
        </a:lnSpc>
        <a:spcBef>
          <a:spcPts val="500"/>
        </a:spcBef>
        <a:buFont typeface="Arial"/>
        <a:buNone/>
        <a:defRPr lang="en-US" sz="1801" b="1" i="0" kern="1200" cap="all" spc="601"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2pPr>
      <a:lvl3pPr marL="0" indent="0" algn="l" defTabSz="914423" rtl="0" eaLnBrk="1" latinLnBrk="0" hangingPunct="1">
        <a:lnSpc>
          <a:spcPct val="90000"/>
        </a:lnSpc>
        <a:spcBef>
          <a:spcPts val="500"/>
        </a:spcBef>
        <a:buFont typeface="Arial"/>
        <a:buNone/>
        <a:defRPr lang="en-US" sz="1401" b="0" i="0" kern="1200" cap="all" spc="400" baseline="0" dirty="0" smtClean="0">
          <a:solidFill>
            <a:schemeClr val="accent4"/>
          </a:solidFill>
          <a:latin typeface="Arial" panose="020B0604020202020204" pitchFamily="34" charset="0"/>
          <a:ea typeface="Arial" panose="020B0604020202020204" pitchFamily="34" charset="0"/>
          <a:cs typeface="Arial" panose="020B0604020202020204" pitchFamily="34" charset="0"/>
        </a:defRPr>
      </a:lvl3pPr>
      <a:lvl4pPr marL="0" indent="0" algn="l" defTabSz="914423" rtl="0" eaLnBrk="1" latinLnBrk="0" hangingPunct="1">
        <a:lnSpc>
          <a:spcPct val="90000"/>
        </a:lnSpc>
        <a:spcBef>
          <a:spcPts val="500"/>
        </a:spcBef>
        <a:buFont typeface="Arial"/>
        <a:buNone/>
        <a:defRPr sz="1401" b="1" i="0" kern="1200" spc="100" baseline="0">
          <a:solidFill>
            <a:schemeClr val="tx1"/>
          </a:solidFill>
          <a:latin typeface="Arial" panose="020B0604020202020204" pitchFamily="34" charset="0"/>
          <a:ea typeface="Arial" panose="020B0604020202020204" pitchFamily="34" charset="0"/>
          <a:cs typeface="Arial" panose="020B0604020202020204" pitchFamily="34" charset="0"/>
        </a:defRPr>
      </a:lvl4pPr>
      <a:lvl5pPr marL="0" indent="0" algn="l" defTabSz="914423" rtl="0" eaLnBrk="1" latinLnBrk="0" hangingPunct="1">
        <a:lnSpc>
          <a:spcPct val="120000"/>
        </a:lnSpc>
        <a:spcBef>
          <a:spcPts val="500"/>
        </a:spcBef>
        <a:buFont typeface="Arial"/>
        <a:buNone/>
        <a:defRPr lang="en-US" sz="1001" b="0" i="0" kern="1200" dirty="0">
          <a:solidFill>
            <a:schemeClr val="accent4"/>
          </a:solidFill>
          <a:latin typeface="Arial" panose="020B0604020202020204" pitchFamily="34" charset="0"/>
          <a:ea typeface="Arial" panose="020B0604020202020204" pitchFamily="34" charset="0"/>
          <a:cs typeface="Arial" panose="020B0604020202020204" pitchFamily="34" charset="0"/>
        </a:defRPr>
      </a:lvl5pPr>
      <a:lvl6pPr marL="2514663" indent="-228606" algn="l" defTabSz="914423"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a:buChar char="•"/>
        <a:defRPr sz="1801" kern="1200">
          <a:solidFill>
            <a:schemeClr val="tx1"/>
          </a:solidFill>
          <a:latin typeface="+mn-lt"/>
          <a:ea typeface="+mn-ea"/>
          <a:cs typeface="+mn-cs"/>
        </a:defRPr>
      </a:lvl9pPr>
    </p:bodyStyle>
    <p:otherStyle>
      <a:defPPr>
        <a:defRPr lang="en-US"/>
      </a:defPPr>
      <a:lvl1pPr marL="0" algn="l" defTabSz="914423" rtl="0" eaLnBrk="1" latinLnBrk="0" hangingPunct="1">
        <a:defRPr sz="1801" kern="1200">
          <a:solidFill>
            <a:schemeClr val="tx1"/>
          </a:solidFill>
          <a:latin typeface="+mn-lt"/>
          <a:ea typeface="+mn-ea"/>
          <a:cs typeface="+mn-cs"/>
        </a:defRPr>
      </a:lvl1pPr>
      <a:lvl2pPr marL="457211" algn="l" defTabSz="914423" rtl="0" eaLnBrk="1" latinLnBrk="0" hangingPunct="1">
        <a:defRPr sz="1801" kern="1200">
          <a:solidFill>
            <a:schemeClr val="tx1"/>
          </a:solidFill>
          <a:latin typeface="+mn-lt"/>
          <a:ea typeface="+mn-ea"/>
          <a:cs typeface="+mn-cs"/>
        </a:defRPr>
      </a:lvl2pPr>
      <a:lvl3pPr marL="914423" algn="l" defTabSz="914423" rtl="0" eaLnBrk="1" latinLnBrk="0" hangingPunct="1">
        <a:defRPr sz="1801" kern="1200">
          <a:solidFill>
            <a:schemeClr val="tx1"/>
          </a:solidFill>
          <a:latin typeface="+mn-lt"/>
          <a:ea typeface="+mn-ea"/>
          <a:cs typeface="+mn-cs"/>
        </a:defRPr>
      </a:lvl3pPr>
      <a:lvl4pPr marL="1371634" algn="l" defTabSz="914423" rtl="0" eaLnBrk="1" latinLnBrk="0" hangingPunct="1">
        <a:defRPr sz="1801" kern="1200">
          <a:solidFill>
            <a:schemeClr val="tx1"/>
          </a:solidFill>
          <a:latin typeface="+mn-lt"/>
          <a:ea typeface="+mn-ea"/>
          <a:cs typeface="+mn-cs"/>
        </a:defRPr>
      </a:lvl4pPr>
      <a:lvl5pPr marL="1828846" algn="l" defTabSz="914423" rtl="0" eaLnBrk="1" latinLnBrk="0" hangingPunct="1">
        <a:defRPr sz="1801" kern="1200">
          <a:solidFill>
            <a:schemeClr val="tx1"/>
          </a:solidFill>
          <a:latin typeface="+mn-lt"/>
          <a:ea typeface="+mn-ea"/>
          <a:cs typeface="+mn-cs"/>
        </a:defRPr>
      </a:lvl5pPr>
      <a:lvl6pPr marL="2286057" algn="l" defTabSz="914423" rtl="0" eaLnBrk="1" latinLnBrk="0" hangingPunct="1">
        <a:defRPr sz="1801" kern="1200">
          <a:solidFill>
            <a:schemeClr val="tx1"/>
          </a:solidFill>
          <a:latin typeface="+mn-lt"/>
          <a:ea typeface="+mn-ea"/>
          <a:cs typeface="+mn-cs"/>
        </a:defRPr>
      </a:lvl6pPr>
      <a:lvl7pPr marL="2743269" algn="l" defTabSz="914423" rtl="0" eaLnBrk="1" latinLnBrk="0" hangingPunct="1">
        <a:defRPr sz="1801" kern="1200">
          <a:solidFill>
            <a:schemeClr val="tx1"/>
          </a:solidFill>
          <a:latin typeface="+mn-lt"/>
          <a:ea typeface="+mn-ea"/>
          <a:cs typeface="+mn-cs"/>
        </a:defRPr>
      </a:lvl7pPr>
      <a:lvl8pPr marL="3200480" algn="l" defTabSz="914423" rtl="0" eaLnBrk="1" latinLnBrk="0" hangingPunct="1">
        <a:defRPr sz="1801" kern="1200">
          <a:solidFill>
            <a:schemeClr val="tx1"/>
          </a:solidFill>
          <a:latin typeface="+mn-lt"/>
          <a:ea typeface="+mn-ea"/>
          <a:cs typeface="+mn-cs"/>
        </a:defRPr>
      </a:lvl8pPr>
      <a:lvl9pPr marL="3657691" algn="l" defTabSz="914423" rtl="0" eaLnBrk="1" latinLnBrk="0" hangingPunct="1">
        <a:defRPr sz="180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1E2E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838201" y="6296400"/>
            <a:ext cx="2743200" cy="365125"/>
          </a:xfrm>
          <a:prstGeom prst="rect">
            <a:avLst/>
          </a:prstGeom>
        </p:spPr>
        <p:txBody>
          <a:bodyPr vert="horz" lIns="0" tIns="45720" rIns="91440" bIns="45720" rtlCol="0" anchor="ctr"/>
          <a:lstStyle>
            <a:lvl1pPr algn="l">
              <a:defRPr sz="900" b="1" i="0" cap="all" spc="600" baseline="0">
                <a:solidFill>
                  <a:schemeClr val="tx1"/>
                </a:solidFill>
                <a:latin typeface="Mulish Black" pitchFamily="2" charset="77"/>
                <a:ea typeface="Mulish Black" pitchFamily="2" charset="77"/>
                <a:cs typeface="Mulish Black" pitchFamily="2" charset="77"/>
              </a:defRPr>
            </a:lvl1pPr>
          </a:lstStyle>
          <a:p>
            <a:endParaRPr lang="en-US"/>
          </a:p>
        </p:txBody>
      </p:sp>
      <p:sp>
        <p:nvSpPr>
          <p:cNvPr id="8" name="Slide Number Placeholder 5"/>
          <p:cNvSpPr>
            <a:spLocks noGrp="1"/>
          </p:cNvSpPr>
          <p:nvPr>
            <p:ph type="sldNum" sz="quarter" idx="4"/>
          </p:nvPr>
        </p:nvSpPr>
        <p:spPr>
          <a:xfrm>
            <a:off x="8610601" y="6296400"/>
            <a:ext cx="2743200" cy="365125"/>
          </a:xfrm>
          <a:prstGeom prst="rect">
            <a:avLst/>
          </a:prstGeom>
        </p:spPr>
        <p:txBody>
          <a:bodyPr vert="horz" lIns="91440" tIns="45720" rIns="0" bIns="45720" rtlCol="0" anchor="ctr"/>
          <a:lstStyle>
            <a:lvl1pPr algn="r">
              <a:defRPr sz="900" b="1" i="0" cap="all" spc="0" baseline="0">
                <a:solidFill>
                  <a:schemeClr val="tx1"/>
                </a:solidFill>
                <a:latin typeface="Mulish Black" pitchFamily="2" charset="77"/>
                <a:ea typeface="Mulish Black" pitchFamily="2" charset="77"/>
                <a:cs typeface="Mulish Black" pitchFamily="2" charset="77"/>
              </a:defRPr>
            </a:lvl1pPr>
          </a:lstStyle>
          <a:p>
            <a:fld id="{584AFF75-BD5D-E342-A9F1-12EC02DB40E0}" type="slidenum">
              <a:rPr lang="en-US" smtClean="0"/>
              <a:pPr/>
              <a:t>‹#›</a:t>
            </a:fld>
            <a:endParaRPr lang="en-US"/>
          </a:p>
        </p:txBody>
      </p:sp>
    </p:spTree>
    <p:extLst>
      <p:ext uri="{BB962C8B-B14F-4D97-AF65-F5344CB8AC3E}">
        <p14:creationId xmlns:p14="http://schemas.microsoft.com/office/powerpoint/2010/main" val="190908675"/>
      </p:ext>
    </p:extLst>
  </p:cSld>
  <p:clrMap bg1="lt1" tx1="dk1" bg2="lt2" tx2="dk2" accent1="accent1" accent2="accent2" accent3="accent3" accent4="accent4" accent5="accent5" accent6="accent6" hlink="hlink" folHlink="folHlink"/>
  <p:sldLayoutIdLst>
    <p:sldLayoutId id="2147483855" r:id="rId1"/>
    <p:sldLayoutId id="2147483814" r:id="rId2"/>
  </p:sldLayoutIdLst>
  <p:hf hdr="0" dt="0"/>
  <p:txStyles>
    <p:titleStyle>
      <a:lvl1pPr algn="l" defTabSz="914423" rtl="0" eaLnBrk="1" latinLnBrk="0" hangingPunct="1">
        <a:lnSpc>
          <a:spcPct val="90000"/>
        </a:lnSpc>
        <a:spcBef>
          <a:spcPct val="0"/>
        </a:spcBef>
        <a:buNone/>
        <a:defRPr lang="en-US" sz="4400" b="1" i="0" kern="1200" spc="50"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1pPr>
    </p:titleStyle>
    <p:bodyStyle>
      <a:lvl1pPr marL="0" indent="0" algn="l" defTabSz="914423" rtl="0" eaLnBrk="1" latinLnBrk="0" hangingPunct="1">
        <a:lnSpc>
          <a:spcPct val="90000"/>
        </a:lnSpc>
        <a:spcBef>
          <a:spcPts val="1001"/>
        </a:spcBef>
        <a:buFont typeface="Arial"/>
        <a:buNone/>
        <a:defRPr lang="en-US" sz="3600" b="1" i="0" kern="1200" cap="all" spc="150"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1pPr>
      <a:lvl2pPr marL="0" indent="0" algn="l" defTabSz="914423" rtl="0" eaLnBrk="1" latinLnBrk="0" hangingPunct="1">
        <a:lnSpc>
          <a:spcPct val="90000"/>
        </a:lnSpc>
        <a:spcBef>
          <a:spcPts val="500"/>
        </a:spcBef>
        <a:buFont typeface="Arial"/>
        <a:buNone/>
        <a:defRPr lang="en-US" sz="1801" b="1" i="0" kern="1200" cap="all" spc="601"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2pPr>
      <a:lvl3pPr marL="0" indent="0" algn="l" defTabSz="914423" rtl="0" eaLnBrk="1" latinLnBrk="0" hangingPunct="1">
        <a:lnSpc>
          <a:spcPct val="90000"/>
        </a:lnSpc>
        <a:spcBef>
          <a:spcPts val="500"/>
        </a:spcBef>
        <a:buFont typeface="Arial"/>
        <a:buNone/>
        <a:defRPr lang="en-US" sz="1401" b="1" i="0" kern="1200" cap="all" spc="400" baseline="0" dirty="0" smtClean="0">
          <a:solidFill>
            <a:schemeClr val="accent4"/>
          </a:solidFill>
          <a:latin typeface="Arial" panose="020B0604020202020204" pitchFamily="34" charset="0"/>
          <a:ea typeface="Arial" panose="020B0604020202020204" pitchFamily="34" charset="0"/>
          <a:cs typeface="Arial" panose="020B0604020202020204" pitchFamily="34" charset="0"/>
        </a:defRPr>
      </a:lvl3pPr>
      <a:lvl4pPr marL="0" indent="0" algn="l" defTabSz="914423" rtl="0" eaLnBrk="1" latinLnBrk="0" hangingPunct="1">
        <a:lnSpc>
          <a:spcPct val="90000"/>
        </a:lnSpc>
        <a:spcBef>
          <a:spcPts val="500"/>
        </a:spcBef>
        <a:buFont typeface="Arial"/>
        <a:buNone/>
        <a:defRPr sz="1401" b="1" i="0" kern="1200" spc="100" baseline="0">
          <a:solidFill>
            <a:schemeClr val="tx1"/>
          </a:solidFill>
          <a:latin typeface="Arial" panose="020B0604020202020204" pitchFamily="34" charset="0"/>
          <a:ea typeface="Arial" panose="020B0604020202020204" pitchFamily="34" charset="0"/>
          <a:cs typeface="Arial" panose="020B0604020202020204" pitchFamily="34" charset="0"/>
        </a:defRPr>
      </a:lvl4pPr>
      <a:lvl5pPr marL="0" indent="0" algn="l" defTabSz="914423" rtl="0" eaLnBrk="1" latinLnBrk="0" hangingPunct="1">
        <a:lnSpc>
          <a:spcPct val="120000"/>
        </a:lnSpc>
        <a:spcBef>
          <a:spcPts val="500"/>
        </a:spcBef>
        <a:buFont typeface="Arial"/>
        <a:buNone/>
        <a:defRPr lang="en-US" sz="1001" b="1" i="0" kern="1200" dirty="0">
          <a:solidFill>
            <a:schemeClr val="accent4"/>
          </a:solidFill>
          <a:latin typeface="Arial" panose="020B0604020202020204" pitchFamily="34" charset="0"/>
          <a:ea typeface="Arial" panose="020B0604020202020204" pitchFamily="34" charset="0"/>
          <a:cs typeface="Arial" panose="020B0604020202020204" pitchFamily="34" charset="0"/>
        </a:defRPr>
      </a:lvl5pPr>
      <a:lvl6pPr marL="2514663" indent="-228606" algn="l" defTabSz="914423"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a:buChar char="•"/>
        <a:defRPr sz="1801" kern="1200">
          <a:solidFill>
            <a:schemeClr val="tx1"/>
          </a:solidFill>
          <a:latin typeface="+mn-lt"/>
          <a:ea typeface="+mn-ea"/>
          <a:cs typeface="+mn-cs"/>
        </a:defRPr>
      </a:lvl9pPr>
    </p:bodyStyle>
    <p:otherStyle>
      <a:defPPr>
        <a:defRPr lang="en-US"/>
      </a:defPPr>
      <a:lvl1pPr marL="0" algn="l" defTabSz="914423" rtl="0" eaLnBrk="1" latinLnBrk="0" hangingPunct="1">
        <a:defRPr sz="1801" kern="1200">
          <a:solidFill>
            <a:schemeClr val="tx1"/>
          </a:solidFill>
          <a:latin typeface="+mn-lt"/>
          <a:ea typeface="+mn-ea"/>
          <a:cs typeface="+mn-cs"/>
        </a:defRPr>
      </a:lvl1pPr>
      <a:lvl2pPr marL="457211" algn="l" defTabSz="914423" rtl="0" eaLnBrk="1" latinLnBrk="0" hangingPunct="1">
        <a:defRPr sz="1801" kern="1200">
          <a:solidFill>
            <a:schemeClr val="tx1"/>
          </a:solidFill>
          <a:latin typeface="+mn-lt"/>
          <a:ea typeface="+mn-ea"/>
          <a:cs typeface="+mn-cs"/>
        </a:defRPr>
      </a:lvl2pPr>
      <a:lvl3pPr marL="914423" algn="l" defTabSz="914423" rtl="0" eaLnBrk="1" latinLnBrk="0" hangingPunct="1">
        <a:defRPr sz="1801" kern="1200">
          <a:solidFill>
            <a:schemeClr val="tx1"/>
          </a:solidFill>
          <a:latin typeface="+mn-lt"/>
          <a:ea typeface="+mn-ea"/>
          <a:cs typeface="+mn-cs"/>
        </a:defRPr>
      </a:lvl3pPr>
      <a:lvl4pPr marL="1371634" algn="l" defTabSz="914423" rtl="0" eaLnBrk="1" latinLnBrk="0" hangingPunct="1">
        <a:defRPr sz="1801" kern="1200">
          <a:solidFill>
            <a:schemeClr val="tx1"/>
          </a:solidFill>
          <a:latin typeface="+mn-lt"/>
          <a:ea typeface="+mn-ea"/>
          <a:cs typeface="+mn-cs"/>
        </a:defRPr>
      </a:lvl4pPr>
      <a:lvl5pPr marL="1828846" algn="l" defTabSz="914423" rtl="0" eaLnBrk="1" latinLnBrk="0" hangingPunct="1">
        <a:defRPr sz="1801" kern="1200">
          <a:solidFill>
            <a:schemeClr val="tx1"/>
          </a:solidFill>
          <a:latin typeface="+mn-lt"/>
          <a:ea typeface="+mn-ea"/>
          <a:cs typeface="+mn-cs"/>
        </a:defRPr>
      </a:lvl5pPr>
      <a:lvl6pPr marL="2286057" algn="l" defTabSz="914423" rtl="0" eaLnBrk="1" latinLnBrk="0" hangingPunct="1">
        <a:defRPr sz="1801" kern="1200">
          <a:solidFill>
            <a:schemeClr val="tx1"/>
          </a:solidFill>
          <a:latin typeface="+mn-lt"/>
          <a:ea typeface="+mn-ea"/>
          <a:cs typeface="+mn-cs"/>
        </a:defRPr>
      </a:lvl6pPr>
      <a:lvl7pPr marL="2743269" algn="l" defTabSz="914423" rtl="0" eaLnBrk="1" latinLnBrk="0" hangingPunct="1">
        <a:defRPr sz="1801" kern="1200">
          <a:solidFill>
            <a:schemeClr val="tx1"/>
          </a:solidFill>
          <a:latin typeface="+mn-lt"/>
          <a:ea typeface="+mn-ea"/>
          <a:cs typeface="+mn-cs"/>
        </a:defRPr>
      </a:lvl7pPr>
      <a:lvl8pPr marL="3200480" algn="l" defTabSz="914423" rtl="0" eaLnBrk="1" latinLnBrk="0" hangingPunct="1">
        <a:defRPr sz="1801" kern="1200">
          <a:solidFill>
            <a:schemeClr val="tx1"/>
          </a:solidFill>
          <a:latin typeface="+mn-lt"/>
          <a:ea typeface="+mn-ea"/>
          <a:cs typeface="+mn-cs"/>
        </a:defRPr>
      </a:lvl8pPr>
      <a:lvl9pPr marL="3657691" algn="l" defTabSz="914423"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leadershipacademy.nhs.uk/healthcare-leadership-model/self-assessment-too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ibms.org/resources/documents/ibms-higher-specialist-diploma-study-guide/" TargetMode="External"/><Relationship Id="rId2" Type="http://schemas.openxmlformats.org/officeDocument/2006/relationships/hyperlink" Target="https://www.leadershipacademy.nhs.uk/programmes/" TargetMode="External"/><Relationship Id="rId1" Type="http://schemas.openxmlformats.org/officeDocument/2006/relationships/slideLayout" Target="../slideLayouts/slideLayout2.xml"/><Relationship Id="rId6" Type="http://schemas.openxmlformats.org/officeDocument/2006/relationships/hyperlink" Target="https://www.ibms.org/resources/ibms-mentoring-scheme/" TargetMode="External"/><Relationship Id="rId5" Type="http://schemas.openxmlformats.org/officeDocument/2006/relationships/hyperlink" Target="https://www.hcpc-uk.org/globalassets/standards/standards-of-proficiency/updated-standards-themes/fact-sheets/leadership.pdf" TargetMode="External"/><Relationship Id="rId4" Type="http://schemas.openxmlformats.org/officeDocument/2006/relationships/hyperlink" Target="https://www.hcpc-uk.org/standards/standards-of-proficiency/revisions-to-the-standards-of-proficiency/leadership/"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17.jpe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image" Target="../media/image14.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14.png"/><Relationship Id="rId7" Type="http://schemas.openxmlformats.org/officeDocument/2006/relationships/image" Target="../media/image26.jpeg"/><Relationship Id="rId2" Type="http://schemas.openxmlformats.org/officeDocument/2006/relationships/image" Target="../media/image22.png"/><Relationship Id="rId1" Type="http://schemas.openxmlformats.org/officeDocument/2006/relationships/slideLayout" Target="../slideLayouts/slideLayout2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1.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86353C-2D7B-65EB-F3FD-2C1590CCB8FE}"/>
              </a:ext>
            </a:extLst>
          </p:cNvPr>
          <p:cNvPicPr>
            <a:picLocks noChangeAspect="1"/>
          </p:cNvPicPr>
          <p:nvPr/>
        </p:nvPicPr>
        <p:blipFill>
          <a:blip r:embed="rId3"/>
          <a:srcRect t="5365" r="2" b="3327"/>
          <a:stretch/>
        </p:blipFill>
        <p:spPr>
          <a:xfrm>
            <a:off x="7082810" y="823198"/>
            <a:ext cx="4166151" cy="2587337"/>
          </a:xfrm>
          <a:prstGeom prst="rect">
            <a:avLst/>
          </a:prstGeom>
        </p:spPr>
      </p:pic>
      <p:pic>
        <p:nvPicPr>
          <p:cNvPr id="5" name="Picture 4">
            <a:extLst>
              <a:ext uri="{FF2B5EF4-FFF2-40B4-BE49-F238E27FC236}">
                <a16:creationId xmlns:a16="http://schemas.microsoft.com/office/drawing/2014/main" id="{9D2C492E-7635-5B98-CFA1-64BA92187743}"/>
              </a:ext>
            </a:extLst>
          </p:cNvPr>
          <p:cNvPicPr>
            <a:picLocks noChangeAspect="1"/>
          </p:cNvPicPr>
          <p:nvPr/>
        </p:nvPicPr>
        <p:blipFill>
          <a:blip r:embed="rId4"/>
          <a:srcRect t="17367" r="-1" b="20528"/>
          <a:stretch/>
        </p:blipFill>
        <p:spPr>
          <a:xfrm>
            <a:off x="7082810" y="3364741"/>
            <a:ext cx="4166151" cy="2662845"/>
          </a:xfrm>
          <a:prstGeom prst="rect">
            <a:avLst/>
          </a:prstGeom>
        </p:spPr>
      </p:pic>
      <p:sp>
        <p:nvSpPr>
          <p:cNvPr id="2" name="Title 1">
            <a:extLst>
              <a:ext uri="{FF2B5EF4-FFF2-40B4-BE49-F238E27FC236}">
                <a16:creationId xmlns:a16="http://schemas.microsoft.com/office/drawing/2014/main" id="{F5348C11-528A-DDE4-37E2-A7132600C526}"/>
              </a:ext>
            </a:extLst>
          </p:cNvPr>
          <p:cNvSpPr>
            <a:spLocks noGrp="1"/>
          </p:cNvSpPr>
          <p:nvPr>
            <p:ph type="ctrTitle"/>
          </p:nvPr>
        </p:nvSpPr>
        <p:spPr>
          <a:xfrm>
            <a:off x="1014984" y="819015"/>
            <a:ext cx="5821537" cy="2545726"/>
          </a:xfrm>
        </p:spPr>
        <p:txBody>
          <a:bodyPr vert="horz" lIns="91440" tIns="45720" rIns="91440" bIns="45720" rtlCol="0" anchor="b">
            <a:normAutofit fontScale="90000"/>
          </a:bodyPr>
          <a:lstStyle/>
          <a:p>
            <a:pPr algn="l"/>
            <a:r>
              <a:rPr lang="en-US" sz="4800" kern="1200">
                <a:solidFill>
                  <a:schemeClr val="bg1"/>
                </a:solidFill>
                <a:latin typeface="+mj-lt"/>
                <a:ea typeface="+mj-ea"/>
                <a:cs typeface="+mj-cs"/>
              </a:rPr>
              <a:t>Leadership in Biomedical Science</a:t>
            </a:r>
            <a:br>
              <a:rPr lang="en-US" sz="4800" kern="1200">
                <a:solidFill>
                  <a:schemeClr val="bg1"/>
                </a:solidFill>
                <a:latin typeface="+mj-lt"/>
                <a:ea typeface="+mj-ea"/>
                <a:cs typeface="+mj-cs"/>
              </a:rPr>
            </a:br>
            <a:r>
              <a:rPr lang="en-US" sz="4800" kern="1200">
                <a:solidFill>
                  <a:schemeClr val="bg1"/>
                </a:solidFill>
                <a:latin typeface="+mj-lt"/>
                <a:ea typeface="+mj-ea"/>
                <a:cs typeface="+mj-cs"/>
              </a:rPr>
              <a:t>IBMS SUPPORT HUB</a:t>
            </a:r>
          </a:p>
        </p:txBody>
      </p:sp>
      <p:sp>
        <p:nvSpPr>
          <p:cNvPr id="3" name="Subtitle 2">
            <a:extLst>
              <a:ext uri="{FF2B5EF4-FFF2-40B4-BE49-F238E27FC236}">
                <a16:creationId xmlns:a16="http://schemas.microsoft.com/office/drawing/2014/main" id="{DD6A45D6-2DAB-2225-80FC-077CB7D3285B}"/>
              </a:ext>
            </a:extLst>
          </p:cNvPr>
          <p:cNvSpPr>
            <a:spLocks noGrp="1"/>
          </p:cNvSpPr>
          <p:nvPr>
            <p:ph type="subTitle" idx="1"/>
          </p:nvPr>
        </p:nvSpPr>
        <p:spPr>
          <a:xfrm>
            <a:off x="1014984" y="3442089"/>
            <a:ext cx="5821537" cy="2596896"/>
          </a:xfrm>
        </p:spPr>
        <p:txBody>
          <a:bodyPr vert="horz" lIns="91440" tIns="45720" rIns="91440" bIns="45720" rtlCol="0" anchor="t">
            <a:normAutofit/>
          </a:bodyPr>
          <a:lstStyle/>
          <a:p>
            <a:pPr algn="l"/>
            <a:endParaRPr lang="en-US" sz="1800">
              <a:solidFill>
                <a:schemeClr val="bg1"/>
              </a:solidFill>
            </a:endParaRPr>
          </a:p>
          <a:p>
            <a:pPr algn="l"/>
            <a:r>
              <a:rPr lang="en-US" sz="1800">
                <a:solidFill>
                  <a:schemeClr val="bg1"/>
                </a:solidFill>
              </a:rPr>
              <a:t>Paula Simpkin</a:t>
            </a:r>
          </a:p>
          <a:p>
            <a:pPr algn="l"/>
            <a:r>
              <a:rPr lang="en-US" sz="1800">
                <a:solidFill>
                  <a:schemeClr val="bg1"/>
                </a:solidFill>
              </a:rPr>
              <a:t>Senior Lecturer in Biomedical Science</a:t>
            </a:r>
          </a:p>
          <a:p>
            <a:pPr algn="l"/>
            <a:r>
              <a:rPr lang="en-US" sz="1800">
                <a:solidFill>
                  <a:schemeClr val="bg1"/>
                </a:solidFill>
              </a:rPr>
              <a:t>Sheffield Hallam University</a:t>
            </a:r>
            <a:endParaRPr lang="en-US" sz="1800" dirty="0">
              <a:solidFill>
                <a:schemeClr val="bg1"/>
              </a:solidFill>
            </a:endParaRPr>
          </a:p>
        </p:txBody>
      </p:sp>
    </p:spTree>
    <p:extLst>
      <p:ext uri="{BB962C8B-B14F-4D97-AF65-F5344CB8AC3E}">
        <p14:creationId xmlns:p14="http://schemas.microsoft.com/office/powerpoint/2010/main" val="3945583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634EA-70C4-1868-8A6C-DA9C45DD4208}"/>
              </a:ext>
            </a:extLst>
          </p:cNvPr>
          <p:cNvSpPr>
            <a:spLocks noGrp="1"/>
          </p:cNvSpPr>
          <p:nvPr>
            <p:ph type="title"/>
          </p:nvPr>
        </p:nvSpPr>
        <p:spPr/>
        <p:txBody>
          <a:bodyPr/>
          <a:lstStyle/>
          <a:p>
            <a:r>
              <a:rPr lang="en-GB" dirty="0"/>
              <a:t>Today’s topic....</a:t>
            </a:r>
          </a:p>
        </p:txBody>
      </p:sp>
      <p:sp>
        <p:nvSpPr>
          <p:cNvPr id="3" name="Content Placeholder 2">
            <a:extLst>
              <a:ext uri="{FF2B5EF4-FFF2-40B4-BE49-F238E27FC236}">
                <a16:creationId xmlns:a16="http://schemas.microsoft.com/office/drawing/2014/main" id="{33CABD85-E17E-5E56-980F-A32C5909464F}"/>
              </a:ext>
            </a:extLst>
          </p:cNvPr>
          <p:cNvSpPr>
            <a:spLocks noGrp="1"/>
          </p:cNvSpPr>
          <p:nvPr>
            <p:ph idx="1"/>
          </p:nvPr>
        </p:nvSpPr>
        <p:spPr/>
        <p:txBody>
          <a:bodyPr/>
          <a:lstStyle/>
          <a:p>
            <a:r>
              <a:rPr lang="en-GB" dirty="0"/>
              <a:t>Leadership  and Management of Laboratory Services – What skills do I need and how do I develop them</a:t>
            </a:r>
            <a:r>
              <a:rPr lang="en-GB" dirty="0">
                <a:latin typeface="Aptos" panose="020B0004020202020204" pitchFamily="34" charset="0"/>
              </a:rPr>
              <a:t>?</a:t>
            </a:r>
          </a:p>
          <a:p>
            <a:r>
              <a:rPr lang="en-GB" dirty="0"/>
              <a:t>This support session will focus on the development of leadership and management skills for Biomedical Scientists aspiring to Senior BMS roles or those laboratory roles requiring a greater degree of technical and/or managerial responsibility (</a:t>
            </a:r>
            <a:r>
              <a:rPr lang="en-GB" dirty="0" err="1"/>
              <a:t>eg</a:t>
            </a:r>
            <a:r>
              <a:rPr lang="en-GB" dirty="0"/>
              <a:t> training, quality, health and safety, managing staff/teams or specialties of service).</a:t>
            </a:r>
          </a:p>
          <a:p>
            <a:r>
              <a:rPr lang="en-GB" dirty="0"/>
              <a:t>We will look at what these skills are and the opportunities to support the development of them.</a:t>
            </a:r>
          </a:p>
          <a:p>
            <a:endParaRPr lang="en-GB" dirty="0"/>
          </a:p>
        </p:txBody>
      </p:sp>
    </p:spTree>
    <p:extLst>
      <p:ext uri="{BB962C8B-B14F-4D97-AF65-F5344CB8AC3E}">
        <p14:creationId xmlns:p14="http://schemas.microsoft.com/office/powerpoint/2010/main" val="1852712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sailboat in the ocean&#10;&#10;Description automatically generated">
            <a:extLst>
              <a:ext uri="{FF2B5EF4-FFF2-40B4-BE49-F238E27FC236}">
                <a16:creationId xmlns:a16="http://schemas.microsoft.com/office/drawing/2014/main" id="{981899EB-31D9-E450-B5ED-E9B6B1BE0481}"/>
              </a:ext>
            </a:extLst>
          </p:cNvPr>
          <p:cNvPicPr>
            <a:picLocks noChangeAspect="1"/>
          </p:cNvPicPr>
          <p:nvPr/>
        </p:nvPicPr>
        <p:blipFill>
          <a:blip r:embed="rId2"/>
          <a:srcRect l="10359" r="10682"/>
          <a:stretch/>
        </p:blipFill>
        <p:spPr>
          <a:xfrm>
            <a:off x="4351041" y="1296965"/>
            <a:ext cx="7840959" cy="5561035"/>
          </a:xfrm>
          <a:prstGeom prst="rect">
            <a:avLst/>
          </a:prstGeom>
        </p:spPr>
      </p:pic>
      <p:sp>
        <p:nvSpPr>
          <p:cNvPr id="3" name="Content Placeholder 2">
            <a:extLst>
              <a:ext uri="{FF2B5EF4-FFF2-40B4-BE49-F238E27FC236}">
                <a16:creationId xmlns:a16="http://schemas.microsoft.com/office/drawing/2014/main" id="{85C94508-4BF2-A412-3B48-6B9D69D3B031}"/>
              </a:ext>
            </a:extLst>
          </p:cNvPr>
          <p:cNvSpPr>
            <a:spLocks noGrp="1"/>
          </p:cNvSpPr>
          <p:nvPr>
            <p:ph idx="1"/>
          </p:nvPr>
        </p:nvSpPr>
        <p:spPr>
          <a:xfrm>
            <a:off x="528852" y="2527507"/>
            <a:ext cx="3822189" cy="3742762"/>
          </a:xfrm>
        </p:spPr>
        <p:txBody>
          <a:bodyPr>
            <a:noAutofit/>
          </a:bodyPr>
          <a:lstStyle/>
          <a:p>
            <a:pPr marL="0" indent="0">
              <a:buNone/>
            </a:pPr>
            <a:r>
              <a:rPr lang="en-GB" sz="3200" b="0" i="0">
                <a:effectLst/>
                <a:highlight>
                  <a:srgbClr val="FFFFFF"/>
                </a:highlight>
                <a:latin typeface="+mj-lt"/>
              </a:rPr>
              <a:t>“The pessimist complains about the wind. The optimist expects it to change. The leader adjusts the sails.”</a:t>
            </a:r>
            <a:br>
              <a:rPr lang="en-GB" sz="3200">
                <a:latin typeface="+mj-lt"/>
              </a:rPr>
            </a:br>
            <a:r>
              <a:rPr lang="en-GB" sz="3200" b="0" i="0">
                <a:effectLst/>
                <a:highlight>
                  <a:srgbClr val="FFFFFF"/>
                </a:highlight>
                <a:latin typeface="+mj-lt"/>
              </a:rPr>
              <a:t>-John Maxwell</a:t>
            </a:r>
            <a:endParaRPr lang="en-GB" sz="3200" dirty="0">
              <a:latin typeface="+mj-lt"/>
            </a:endParaRPr>
          </a:p>
        </p:txBody>
      </p:sp>
    </p:spTree>
    <p:extLst>
      <p:ext uri="{BB962C8B-B14F-4D97-AF65-F5344CB8AC3E}">
        <p14:creationId xmlns:p14="http://schemas.microsoft.com/office/powerpoint/2010/main" val="1377424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8CCF0-622A-2D1E-F37D-C0AD3F09352C}"/>
              </a:ext>
            </a:extLst>
          </p:cNvPr>
          <p:cNvSpPr>
            <a:spLocks noGrp="1"/>
          </p:cNvSpPr>
          <p:nvPr>
            <p:ph type="title"/>
          </p:nvPr>
        </p:nvSpPr>
        <p:spPr/>
        <p:txBody>
          <a:bodyPr/>
          <a:lstStyle/>
          <a:p>
            <a:r>
              <a:rPr lang="en-GB" dirty="0"/>
              <a:t>What is leadership</a:t>
            </a:r>
            <a:r>
              <a:rPr lang="en-GB" dirty="0">
                <a:latin typeface="Aptos" panose="020B0004020202020204" pitchFamily="34" charset="0"/>
              </a:rPr>
              <a:t>?</a:t>
            </a:r>
          </a:p>
        </p:txBody>
      </p:sp>
      <p:sp>
        <p:nvSpPr>
          <p:cNvPr id="3" name="Content Placeholder 2">
            <a:extLst>
              <a:ext uri="{FF2B5EF4-FFF2-40B4-BE49-F238E27FC236}">
                <a16:creationId xmlns:a16="http://schemas.microsoft.com/office/drawing/2014/main" id="{DD6312D5-B43B-CD5E-BC10-8165E832B978}"/>
              </a:ext>
            </a:extLst>
          </p:cNvPr>
          <p:cNvSpPr>
            <a:spLocks noGrp="1"/>
          </p:cNvSpPr>
          <p:nvPr>
            <p:ph idx="1"/>
          </p:nvPr>
        </p:nvSpPr>
        <p:spPr>
          <a:xfrm>
            <a:off x="1154954" y="2603500"/>
            <a:ext cx="9995646" cy="4064000"/>
          </a:xfrm>
        </p:spPr>
        <p:txBody>
          <a:bodyPr>
            <a:normAutofit/>
          </a:bodyPr>
          <a:lstStyle/>
          <a:p>
            <a:pPr marL="0" indent="0">
              <a:buNone/>
            </a:pPr>
            <a:endParaRPr lang="en-GB" dirty="0"/>
          </a:p>
          <a:p>
            <a:r>
              <a:rPr lang="en-GB" dirty="0"/>
              <a:t>Leadership means different things to different people.</a:t>
            </a:r>
          </a:p>
          <a:p>
            <a:r>
              <a:rPr lang="en-GB" dirty="0"/>
              <a:t>"Leadership is a process whereby an individual influences a group of individuals to achieve a common goal."</a:t>
            </a:r>
            <a:br>
              <a:rPr lang="en-GB" dirty="0"/>
            </a:br>
            <a:r>
              <a:rPr lang="en-GB" dirty="0"/>
              <a:t>Northouse, P. G. (2018). Leadership: Theory and Practice. </a:t>
            </a:r>
          </a:p>
          <a:p>
            <a:r>
              <a:rPr lang="en-GB" dirty="0"/>
              <a:t>Leadership is a set of mindsets and behaviours that aligns people in a collective direction, enables them to work together and accomplish shared goals, and helps them adjust to changing environments.</a:t>
            </a:r>
          </a:p>
          <a:p>
            <a:r>
              <a:rPr lang="en-GB" dirty="0"/>
              <a:t>Compassionate Leadership is the practice of using your head and heart to inspire and influence people so they can inspire and influence others. </a:t>
            </a:r>
          </a:p>
          <a:p>
            <a:r>
              <a:rPr lang="en-GB" dirty="0"/>
              <a:t>And many others....</a:t>
            </a:r>
          </a:p>
        </p:txBody>
      </p:sp>
    </p:spTree>
    <p:extLst>
      <p:ext uri="{BB962C8B-B14F-4D97-AF65-F5344CB8AC3E}">
        <p14:creationId xmlns:p14="http://schemas.microsoft.com/office/powerpoint/2010/main" val="4046222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8F66A-E6BE-368C-8066-17A16A726C3E}"/>
              </a:ext>
            </a:extLst>
          </p:cNvPr>
          <p:cNvSpPr>
            <a:spLocks noGrp="1"/>
          </p:cNvSpPr>
          <p:nvPr>
            <p:ph type="title"/>
          </p:nvPr>
        </p:nvSpPr>
        <p:spPr/>
        <p:txBody>
          <a:bodyPr/>
          <a:lstStyle/>
          <a:p>
            <a:r>
              <a:rPr lang="en-GB" dirty="0"/>
              <a:t>Leadership Skills, Qualities and Attributes....</a:t>
            </a:r>
          </a:p>
        </p:txBody>
      </p:sp>
      <p:graphicFrame>
        <p:nvGraphicFramePr>
          <p:cNvPr id="7" name="Content Placeholder 2">
            <a:extLst>
              <a:ext uri="{FF2B5EF4-FFF2-40B4-BE49-F238E27FC236}">
                <a16:creationId xmlns:a16="http://schemas.microsoft.com/office/drawing/2014/main" id="{DEA32C4B-6AA5-E0BA-2A91-ADCF8E3DC843}"/>
              </a:ext>
            </a:extLst>
          </p:cNvPr>
          <p:cNvGraphicFramePr>
            <a:graphicFrameLocks noGrp="1"/>
          </p:cNvGraphicFramePr>
          <p:nvPr>
            <p:ph idx="1"/>
            <p:extLst>
              <p:ext uri="{D42A27DB-BD31-4B8C-83A1-F6EECF244321}">
                <p14:modId xmlns:p14="http://schemas.microsoft.com/office/powerpoint/2010/main" val="646689904"/>
              </p:ext>
            </p:extLst>
          </p:nvPr>
        </p:nvGraphicFramePr>
        <p:xfrm>
          <a:off x="1154954" y="2603500"/>
          <a:ext cx="8825659"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255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E2B5E-798F-FFF8-C356-3A21DC2C53B7}"/>
              </a:ext>
            </a:extLst>
          </p:cNvPr>
          <p:cNvSpPr>
            <a:spLocks noGrp="1"/>
          </p:cNvSpPr>
          <p:nvPr>
            <p:ph type="title"/>
          </p:nvPr>
        </p:nvSpPr>
        <p:spPr/>
        <p:txBody>
          <a:bodyPr/>
          <a:lstStyle/>
          <a:p>
            <a:pPr algn="ctr"/>
            <a:r>
              <a:rPr lang="en-GB" dirty="0"/>
              <a:t>“I’m not a manager so how do I demonstrate and develop leadership skills</a:t>
            </a:r>
            <a:r>
              <a:rPr lang="en-GB" dirty="0">
                <a:latin typeface="Aptos Light" panose="020F0502020204030204" pitchFamily="34" charset="0"/>
              </a:rPr>
              <a:t>?</a:t>
            </a:r>
            <a:r>
              <a:rPr lang="en-GB" dirty="0"/>
              <a:t>”</a:t>
            </a:r>
          </a:p>
        </p:txBody>
      </p:sp>
      <p:sp>
        <p:nvSpPr>
          <p:cNvPr id="3" name="Content Placeholder 2">
            <a:extLst>
              <a:ext uri="{FF2B5EF4-FFF2-40B4-BE49-F238E27FC236}">
                <a16:creationId xmlns:a16="http://schemas.microsoft.com/office/drawing/2014/main" id="{60F437FA-3EDB-3C68-95A3-A411F2860317}"/>
              </a:ext>
            </a:extLst>
          </p:cNvPr>
          <p:cNvSpPr>
            <a:spLocks noGrp="1"/>
          </p:cNvSpPr>
          <p:nvPr>
            <p:ph idx="1"/>
          </p:nvPr>
        </p:nvSpPr>
        <p:spPr>
          <a:xfrm>
            <a:off x="1154954" y="2630078"/>
            <a:ext cx="9074896" cy="3713572"/>
          </a:xfrm>
        </p:spPr>
        <p:txBody>
          <a:bodyPr>
            <a:normAutofit lnSpcReduction="10000"/>
          </a:bodyPr>
          <a:lstStyle/>
          <a:p>
            <a:r>
              <a:rPr lang="en-GB" dirty="0"/>
              <a:t>Leadership is not the same as management...</a:t>
            </a:r>
          </a:p>
          <a:p>
            <a:r>
              <a:rPr lang="en-GB" dirty="0"/>
              <a:t>Not all leaders are managers (but all managers should be good leaders)</a:t>
            </a:r>
          </a:p>
          <a:p>
            <a:r>
              <a:rPr lang="en-GB" dirty="0"/>
              <a:t>You need these skills </a:t>
            </a:r>
            <a:r>
              <a:rPr lang="en-GB" b="1" dirty="0"/>
              <a:t>BEFORE </a:t>
            </a:r>
            <a:r>
              <a:rPr lang="en-GB" dirty="0"/>
              <a:t>you become a manager and in order to become one.</a:t>
            </a:r>
          </a:p>
          <a:p>
            <a:r>
              <a:rPr lang="en-GB" dirty="0"/>
              <a:t>You are already demonstrating these skills (because you have to as part of your role).</a:t>
            </a:r>
          </a:p>
          <a:p>
            <a:r>
              <a:rPr lang="en-GB" dirty="0"/>
              <a:t>Think about those people you work with, admire, wish to emulate. Are they managers</a:t>
            </a:r>
            <a:r>
              <a:rPr lang="en-GB" dirty="0">
                <a:latin typeface="Aptos" panose="020B0004020202020204" pitchFamily="34" charset="0"/>
              </a:rPr>
              <a:t>?</a:t>
            </a:r>
            <a:r>
              <a:rPr lang="en-GB" dirty="0"/>
              <a:t> They might not be...What is it they are doing that you admire – this is probably a leadership attribute.</a:t>
            </a:r>
          </a:p>
          <a:p>
            <a:r>
              <a:rPr lang="en-GB" dirty="0"/>
              <a:t>Developing leadership skills involves a combination of education, practical experience, and personal development. </a:t>
            </a:r>
          </a:p>
          <a:p>
            <a:endParaRPr lang="en-GB" dirty="0"/>
          </a:p>
          <a:p>
            <a:pPr marL="0" indent="0">
              <a:buNone/>
            </a:pPr>
            <a:endParaRPr lang="en-GB" dirty="0"/>
          </a:p>
        </p:txBody>
      </p:sp>
    </p:spTree>
    <p:extLst>
      <p:ext uri="{BB962C8B-B14F-4D97-AF65-F5344CB8AC3E}">
        <p14:creationId xmlns:p14="http://schemas.microsoft.com/office/powerpoint/2010/main" val="1814089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7C537-CB00-F19D-8E4D-2553AD12C4DF}"/>
              </a:ext>
            </a:extLst>
          </p:cNvPr>
          <p:cNvSpPr>
            <a:spLocks noGrp="1"/>
          </p:cNvSpPr>
          <p:nvPr>
            <p:ph type="title"/>
          </p:nvPr>
        </p:nvSpPr>
        <p:spPr/>
        <p:txBody>
          <a:bodyPr/>
          <a:lstStyle/>
          <a:p>
            <a:r>
              <a:rPr lang="en-GB" dirty="0"/>
              <a:t>Why are leadership skills important in Biomedical Science</a:t>
            </a:r>
            <a:r>
              <a:rPr lang="en-GB" dirty="0">
                <a:latin typeface="Aptos" panose="020B0004020202020204" pitchFamily="34" charset="0"/>
              </a:rPr>
              <a:t>?</a:t>
            </a:r>
          </a:p>
        </p:txBody>
      </p:sp>
      <p:sp>
        <p:nvSpPr>
          <p:cNvPr id="3" name="Content Placeholder 2">
            <a:extLst>
              <a:ext uri="{FF2B5EF4-FFF2-40B4-BE49-F238E27FC236}">
                <a16:creationId xmlns:a16="http://schemas.microsoft.com/office/drawing/2014/main" id="{7A7D4FBF-C11F-BA6A-E89A-94A702E1E6EB}"/>
              </a:ext>
            </a:extLst>
          </p:cNvPr>
          <p:cNvSpPr>
            <a:spLocks noGrp="1"/>
          </p:cNvSpPr>
          <p:nvPr>
            <p:ph idx="1"/>
          </p:nvPr>
        </p:nvSpPr>
        <p:spPr/>
        <p:txBody>
          <a:bodyPr>
            <a:normAutofit lnSpcReduction="10000"/>
          </a:bodyPr>
          <a:lstStyle/>
          <a:p>
            <a:r>
              <a:rPr lang="en-GB" dirty="0"/>
              <a:t>Leadership skills are essential for the </a:t>
            </a:r>
            <a:r>
              <a:rPr lang="en-GB" b="1" dirty="0"/>
              <a:t>safe</a:t>
            </a:r>
            <a:r>
              <a:rPr lang="en-GB" dirty="0"/>
              <a:t> and </a:t>
            </a:r>
            <a:r>
              <a:rPr lang="en-GB" b="1" dirty="0"/>
              <a:t>successful</a:t>
            </a:r>
            <a:r>
              <a:rPr lang="en-GB" dirty="0"/>
              <a:t> delivery of the services we provide. Ensuring high-quality patient care, operational efficiency, performance and innovation.</a:t>
            </a:r>
          </a:p>
          <a:p>
            <a:r>
              <a:rPr lang="en-GB" dirty="0"/>
              <a:t>HCPC Standards of Proficiency :  Leadership is all over these standards but specifically....</a:t>
            </a:r>
          </a:p>
          <a:p>
            <a:r>
              <a:rPr lang="en-GB" b="1" dirty="0"/>
              <a:t>8.6 </a:t>
            </a:r>
            <a:r>
              <a:rPr lang="en-GB" dirty="0"/>
              <a:t>understand the qualities, behaviours and benefits of leadership</a:t>
            </a:r>
          </a:p>
          <a:p>
            <a:r>
              <a:rPr lang="en-GB" b="1" dirty="0"/>
              <a:t>8.7</a:t>
            </a:r>
            <a:r>
              <a:rPr lang="en-GB" dirty="0"/>
              <a:t> recognise that leadership is a skill all professionals can demonstrate</a:t>
            </a:r>
          </a:p>
          <a:p>
            <a:r>
              <a:rPr lang="en-GB" b="1" dirty="0"/>
              <a:t>8.8 </a:t>
            </a:r>
            <a:r>
              <a:rPr lang="en-GB" dirty="0"/>
              <a:t>identify their own leadership qualities, behaviours and approaches, taking into account the importance of equality, diversity and inclusion</a:t>
            </a:r>
          </a:p>
          <a:p>
            <a:r>
              <a:rPr lang="en-GB" b="1" dirty="0"/>
              <a:t>8.9 </a:t>
            </a:r>
            <a:r>
              <a:rPr lang="en-GB" dirty="0"/>
              <a:t>demonstrate leadership behaviours appropriate to </a:t>
            </a:r>
            <a:r>
              <a:rPr lang="en-GB"/>
              <a:t>their practice</a:t>
            </a:r>
            <a:endParaRPr lang="en-GB" dirty="0"/>
          </a:p>
          <a:p>
            <a:endParaRPr lang="en-GB" dirty="0"/>
          </a:p>
          <a:p>
            <a:endParaRPr lang="en-GB" dirty="0"/>
          </a:p>
          <a:p>
            <a:endParaRPr lang="en-GB" dirty="0"/>
          </a:p>
        </p:txBody>
      </p:sp>
    </p:spTree>
    <p:extLst>
      <p:ext uri="{BB962C8B-B14F-4D97-AF65-F5344CB8AC3E}">
        <p14:creationId xmlns:p14="http://schemas.microsoft.com/office/powerpoint/2010/main" val="2794973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51E40-0914-6097-D84B-BC8066354BF1}"/>
              </a:ext>
            </a:extLst>
          </p:cNvPr>
          <p:cNvSpPr>
            <a:spLocks noGrp="1"/>
          </p:cNvSpPr>
          <p:nvPr>
            <p:ph type="title"/>
          </p:nvPr>
        </p:nvSpPr>
        <p:spPr/>
        <p:txBody>
          <a:bodyPr/>
          <a:lstStyle/>
          <a:p>
            <a:pPr algn="ctr"/>
            <a:r>
              <a:rPr lang="en-GB" dirty="0"/>
              <a:t>“I’m not in a leadership role”</a:t>
            </a:r>
          </a:p>
        </p:txBody>
      </p:sp>
      <p:sp>
        <p:nvSpPr>
          <p:cNvPr id="3" name="Content Placeholder 2">
            <a:extLst>
              <a:ext uri="{FF2B5EF4-FFF2-40B4-BE49-F238E27FC236}">
                <a16:creationId xmlns:a16="http://schemas.microsoft.com/office/drawing/2014/main" id="{2C1F6000-36B9-1F66-C62D-7D551624F524}"/>
              </a:ext>
            </a:extLst>
          </p:cNvPr>
          <p:cNvSpPr>
            <a:spLocks noGrp="1"/>
          </p:cNvSpPr>
          <p:nvPr>
            <p:ph idx="1"/>
          </p:nvPr>
        </p:nvSpPr>
        <p:spPr>
          <a:xfrm>
            <a:off x="837827" y="2603500"/>
            <a:ext cx="10516346" cy="3872714"/>
          </a:xfrm>
        </p:spPr>
        <p:txBody>
          <a:bodyPr>
            <a:normAutofit/>
          </a:bodyPr>
          <a:lstStyle/>
          <a:p>
            <a:r>
              <a:rPr lang="en-GB" dirty="0"/>
              <a:t>Oh yes you are...</a:t>
            </a:r>
          </a:p>
          <a:p>
            <a:r>
              <a:rPr lang="en-GB" dirty="0"/>
              <a:t>Think of what you do every day...chances are you are already demonstrating these skills and attributes.....</a:t>
            </a:r>
          </a:p>
          <a:p>
            <a:r>
              <a:rPr lang="en-GB" dirty="0"/>
              <a:t>Initiative, problem solving, communication (civility), demonstrating good professional conduct and practice, mentoring, training, supporting colleagues, special areas of responsibility, CPD, leading by example, team working, motivating, speaking out/raising concerns, H&amp;S, risk management, reporting incidents, planning rotas, accountability, integrity, flexibility, adaptability, prioritising, organisation, time management, communication within and between teams and other professionals, problem solving, compliance with procedures, training, quality, health and safety......</a:t>
            </a:r>
          </a:p>
          <a:p>
            <a:r>
              <a:rPr lang="en-GB" dirty="0"/>
              <a:t>You are already doing this. Learn to recognise and appreciate these skills in yourself and others.</a:t>
            </a:r>
          </a:p>
        </p:txBody>
      </p:sp>
    </p:spTree>
    <p:extLst>
      <p:ext uri="{BB962C8B-B14F-4D97-AF65-F5344CB8AC3E}">
        <p14:creationId xmlns:p14="http://schemas.microsoft.com/office/powerpoint/2010/main" val="133770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7D191-B93E-A542-9C40-EFBBEF38350E}"/>
              </a:ext>
            </a:extLst>
          </p:cNvPr>
          <p:cNvSpPr>
            <a:spLocks noGrp="1"/>
          </p:cNvSpPr>
          <p:nvPr>
            <p:ph type="title"/>
          </p:nvPr>
        </p:nvSpPr>
        <p:spPr/>
        <p:txBody>
          <a:bodyPr/>
          <a:lstStyle/>
          <a:p>
            <a:pPr algn="ctr"/>
            <a:r>
              <a:rPr lang="en-GB" dirty="0"/>
              <a:t>“ I’d like to move into a Senior BMS/Management role”</a:t>
            </a:r>
          </a:p>
        </p:txBody>
      </p:sp>
      <p:sp>
        <p:nvSpPr>
          <p:cNvPr id="3" name="Content Placeholder 2">
            <a:extLst>
              <a:ext uri="{FF2B5EF4-FFF2-40B4-BE49-F238E27FC236}">
                <a16:creationId xmlns:a16="http://schemas.microsoft.com/office/drawing/2014/main" id="{64CC4AE0-877A-DC54-E154-6B0EA1E75C35}"/>
              </a:ext>
            </a:extLst>
          </p:cNvPr>
          <p:cNvSpPr>
            <a:spLocks noGrp="1"/>
          </p:cNvSpPr>
          <p:nvPr>
            <p:ph idx="1"/>
          </p:nvPr>
        </p:nvSpPr>
        <p:spPr>
          <a:xfrm>
            <a:off x="1154954" y="3089275"/>
            <a:ext cx="8825659" cy="3416300"/>
          </a:xfrm>
        </p:spPr>
        <p:txBody>
          <a:bodyPr/>
          <a:lstStyle/>
          <a:p>
            <a:r>
              <a:rPr lang="en-GB" dirty="0"/>
              <a:t>You are already demonstrating leadership in your BMS band5/6 role but for roles with </a:t>
            </a:r>
            <a:r>
              <a:rPr lang="en-GB" b="1" dirty="0">
                <a:solidFill>
                  <a:schemeClr val="accent1"/>
                </a:solidFill>
              </a:rPr>
              <a:t>responsibility</a:t>
            </a:r>
            <a:r>
              <a:rPr lang="en-GB" b="1" dirty="0"/>
              <a:t> </a:t>
            </a:r>
            <a:r>
              <a:rPr lang="en-GB" dirty="0"/>
              <a:t>and </a:t>
            </a:r>
            <a:r>
              <a:rPr lang="en-GB" b="1" dirty="0">
                <a:solidFill>
                  <a:schemeClr val="accent1"/>
                </a:solidFill>
              </a:rPr>
              <a:t>accountability</a:t>
            </a:r>
            <a:r>
              <a:rPr lang="en-GB" dirty="0">
                <a:solidFill>
                  <a:schemeClr val="accent1"/>
                </a:solidFill>
              </a:rPr>
              <a:t> </a:t>
            </a:r>
            <a:r>
              <a:rPr lang="en-GB" dirty="0"/>
              <a:t>for staff and service, leadership skills are a pre-requisite.</a:t>
            </a:r>
          </a:p>
          <a:p>
            <a:r>
              <a:rPr lang="en-GB" dirty="0"/>
              <a:t>You need to be able to demonstrate this and provide examples at interview/application.</a:t>
            </a:r>
          </a:p>
          <a:p>
            <a:r>
              <a:rPr lang="en-GB" dirty="0"/>
              <a:t>Are we good at developing these skills</a:t>
            </a:r>
            <a:r>
              <a:rPr lang="en-GB" dirty="0">
                <a:latin typeface="Aptos" panose="020B0004020202020204" pitchFamily="34" charset="0"/>
              </a:rPr>
              <a:t>?</a:t>
            </a:r>
          </a:p>
        </p:txBody>
      </p:sp>
    </p:spTree>
    <p:extLst>
      <p:ext uri="{BB962C8B-B14F-4D97-AF65-F5344CB8AC3E}">
        <p14:creationId xmlns:p14="http://schemas.microsoft.com/office/powerpoint/2010/main" val="3249698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C1431-C0FD-9CD3-2FEE-395BFFEADD3A}"/>
              </a:ext>
            </a:extLst>
          </p:cNvPr>
          <p:cNvSpPr>
            <a:spLocks noGrp="1"/>
          </p:cNvSpPr>
          <p:nvPr>
            <p:ph type="title"/>
          </p:nvPr>
        </p:nvSpPr>
        <p:spPr/>
        <p:txBody>
          <a:bodyPr/>
          <a:lstStyle/>
          <a:p>
            <a:pPr algn="ctr"/>
            <a:r>
              <a:rPr lang="en-GB" dirty="0"/>
              <a:t>“Where do I start</a:t>
            </a:r>
            <a:r>
              <a:rPr lang="en-GB" dirty="0">
                <a:latin typeface="Aptos" panose="020B0004020202020204" pitchFamily="34" charset="0"/>
              </a:rPr>
              <a:t>?</a:t>
            </a:r>
            <a:r>
              <a:rPr lang="en-GB" dirty="0"/>
              <a:t>”</a:t>
            </a:r>
          </a:p>
        </p:txBody>
      </p:sp>
      <p:sp>
        <p:nvSpPr>
          <p:cNvPr id="3" name="Content Placeholder 2">
            <a:extLst>
              <a:ext uri="{FF2B5EF4-FFF2-40B4-BE49-F238E27FC236}">
                <a16:creationId xmlns:a16="http://schemas.microsoft.com/office/drawing/2014/main" id="{B1AC5B5E-0BB2-FB0B-AE55-57A288CF5D3C}"/>
              </a:ext>
            </a:extLst>
          </p:cNvPr>
          <p:cNvSpPr>
            <a:spLocks noGrp="1"/>
          </p:cNvSpPr>
          <p:nvPr>
            <p:ph idx="1"/>
          </p:nvPr>
        </p:nvSpPr>
        <p:spPr/>
        <p:txBody>
          <a:bodyPr>
            <a:normAutofit lnSpcReduction="10000"/>
          </a:bodyPr>
          <a:lstStyle/>
          <a:p>
            <a:r>
              <a:rPr lang="en-GB" dirty="0"/>
              <a:t>It starts with you. Know yourself. </a:t>
            </a:r>
            <a:r>
              <a:rPr lang="en-GB" b="1" dirty="0">
                <a:solidFill>
                  <a:schemeClr val="accent1"/>
                </a:solidFill>
              </a:rPr>
              <a:t>Self Awareness.</a:t>
            </a:r>
            <a:endParaRPr lang="en-GB" b="1" u="sng" dirty="0"/>
          </a:p>
          <a:p>
            <a:r>
              <a:rPr lang="en-GB" dirty="0"/>
              <a:t>What are your strengths</a:t>
            </a:r>
            <a:r>
              <a:rPr lang="en-GB" dirty="0">
                <a:latin typeface="Aptos" panose="020B0004020202020204" pitchFamily="34" charset="0"/>
              </a:rPr>
              <a:t>?</a:t>
            </a:r>
            <a:r>
              <a:rPr lang="en-GB" dirty="0"/>
              <a:t> What needs development</a:t>
            </a:r>
            <a:r>
              <a:rPr lang="en-GB" dirty="0">
                <a:latin typeface="Aptos" panose="020B0004020202020204" pitchFamily="34" charset="0"/>
              </a:rPr>
              <a:t>?</a:t>
            </a:r>
            <a:r>
              <a:rPr lang="en-GB" dirty="0"/>
              <a:t> Find out.</a:t>
            </a:r>
          </a:p>
          <a:p>
            <a:r>
              <a:rPr lang="en-GB" dirty="0"/>
              <a:t>Ask your managers. Ask your Colleagues. Use it as a </a:t>
            </a:r>
            <a:r>
              <a:rPr lang="en-GB" b="1" dirty="0">
                <a:solidFill>
                  <a:schemeClr val="accent1"/>
                </a:solidFill>
              </a:rPr>
              <a:t>personal/professional development </a:t>
            </a:r>
            <a:r>
              <a:rPr lang="en-GB" dirty="0"/>
              <a:t>opportunity. An element of </a:t>
            </a:r>
            <a:r>
              <a:rPr lang="en-GB" b="1" dirty="0">
                <a:solidFill>
                  <a:schemeClr val="accent1"/>
                </a:solidFill>
              </a:rPr>
              <a:t>resilience</a:t>
            </a:r>
            <a:r>
              <a:rPr lang="en-GB" dirty="0"/>
              <a:t> is required here!</a:t>
            </a:r>
          </a:p>
          <a:p>
            <a:r>
              <a:rPr lang="en-GB" dirty="0"/>
              <a:t>Talk about it at your appraisal </a:t>
            </a:r>
            <a:r>
              <a:rPr lang="en-GB" b="1" dirty="0">
                <a:solidFill>
                  <a:schemeClr val="accent1"/>
                </a:solidFill>
              </a:rPr>
              <a:t>(setting objectives and action plans for development).</a:t>
            </a:r>
          </a:p>
          <a:p>
            <a:r>
              <a:rPr lang="en-GB" dirty="0"/>
              <a:t>Use a leadership tool. 360 degree assessments. </a:t>
            </a:r>
            <a:r>
              <a:rPr lang="en-GB" dirty="0">
                <a:hlinkClick r:id="rId2"/>
              </a:rPr>
              <a:t>Self-assessment tool – Leadership Academy</a:t>
            </a:r>
            <a:r>
              <a:rPr lang="en-GB" dirty="0"/>
              <a:t> (free)</a:t>
            </a:r>
          </a:p>
          <a:p>
            <a:r>
              <a:rPr lang="en-GB" dirty="0"/>
              <a:t>What sort of leader are you</a:t>
            </a:r>
            <a:r>
              <a:rPr lang="en-GB" dirty="0">
                <a:latin typeface="Aptos" panose="020B0004020202020204" pitchFamily="34" charset="0"/>
              </a:rPr>
              <a:t>?</a:t>
            </a:r>
            <a:r>
              <a:rPr lang="en-GB" dirty="0"/>
              <a:t> Does this align with the leader you want to be</a:t>
            </a:r>
            <a:r>
              <a:rPr lang="en-GB" dirty="0">
                <a:latin typeface="Aptos" panose="020B0004020202020204" pitchFamily="34" charset="0"/>
              </a:rPr>
              <a:t>?</a:t>
            </a:r>
          </a:p>
          <a:p>
            <a:endParaRPr lang="en-GB" dirty="0"/>
          </a:p>
          <a:p>
            <a:endParaRPr lang="en-GB" dirty="0"/>
          </a:p>
        </p:txBody>
      </p:sp>
    </p:spTree>
    <p:extLst>
      <p:ext uri="{BB962C8B-B14F-4D97-AF65-F5344CB8AC3E}">
        <p14:creationId xmlns:p14="http://schemas.microsoft.com/office/powerpoint/2010/main" val="494510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4AC68-6727-CC2A-11B7-DD947C61045A}"/>
              </a:ext>
            </a:extLst>
          </p:cNvPr>
          <p:cNvSpPr>
            <a:spLocks noGrp="1"/>
          </p:cNvSpPr>
          <p:nvPr>
            <p:ph type="title"/>
          </p:nvPr>
        </p:nvSpPr>
        <p:spPr/>
        <p:txBody>
          <a:bodyPr/>
          <a:lstStyle/>
          <a:p>
            <a:r>
              <a:rPr lang="en-GB" dirty="0"/>
              <a:t>Make an Action Plan</a:t>
            </a:r>
          </a:p>
        </p:txBody>
      </p:sp>
      <p:sp>
        <p:nvSpPr>
          <p:cNvPr id="3" name="Content Placeholder 2">
            <a:extLst>
              <a:ext uri="{FF2B5EF4-FFF2-40B4-BE49-F238E27FC236}">
                <a16:creationId xmlns:a16="http://schemas.microsoft.com/office/drawing/2014/main" id="{DA77BA94-231D-8672-DA6D-1F83E34F666F}"/>
              </a:ext>
            </a:extLst>
          </p:cNvPr>
          <p:cNvSpPr>
            <a:spLocks noGrp="1"/>
          </p:cNvSpPr>
          <p:nvPr>
            <p:ph idx="1"/>
          </p:nvPr>
        </p:nvSpPr>
        <p:spPr/>
        <p:txBody>
          <a:bodyPr/>
          <a:lstStyle/>
          <a:p>
            <a:r>
              <a:rPr lang="en-GB" dirty="0"/>
              <a:t>Once you’ve identified what you need to work on , develop an </a:t>
            </a:r>
            <a:r>
              <a:rPr lang="en-GB" b="1" dirty="0">
                <a:solidFill>
                  <a:schemeClr val="accent1"/>
                </a:solidFill>
              </a:rPr>
              <a:t>improvement action plan.</a:t>
            </a:r>
          </a:p>
          <a:p>
            <a:r>
              <a:rPr lang="en-GB" b="1" dirty="0">
                <a:solidFill>
                  <a:schemeClr val="accent1"/>
                </a:solidFill>
              </a:rPr>
              <a:t>Identify opportunities </a:t>
            </a:r>
            <a:r>
              <a:rPr lang="en-GB" dirty="0"/>
              <a:t>within the workplace (or out of the workplace) to support development.</a:t>
            </a:r>
          </a:p>
          <a:p>
            <a:r>
              <a:rPr lang="en-GB" dirty="0"/>
              <a:t>NHS Leadership Academy – lots of resources!</a:t>
            </a:r>
          </a:p>
          <a:p>
            <a:r>
              <a:rPr lang="en-GB" dirty="0"/>
              <a:t>Take a leadership course. </a:t>
            </a:r>
          </a:p>
          <a:p>
            <a:r>
              <a:rPr lang="en-GB" dirty="0"/>
              <a:t>Develop your </a:t>
            </a:r>
            <a:r>
              <a:rPr lang="en-GB" b="1" dirty="0">
                <a:solidFill>
                  <a:schemeClr val="accent1"/>
                </a:solidFill>
              </a:rPr>
              <a:t>Reflective Practice </a:t>
            </a:r>
            <a:r>
              <a:rPr lang="en-GB" dirty="0"/>
              <a:t>skills</a:t>
            </a:r>
          </a:p>
          <a:p>
            <a:r>
              <a:rPr lang="en-GB" dirty="0"/>
              <a:t>Get involved</a:t>
            </a:r>
          </a:p>
        </p:txBody>
      </p:sp>
      <p:pic>
        <p:nvPicPr>
          <p:cNvPr id="4" name="Picture 3">
            <a:extLst>
              <a:ext uri="{FF2B5EF4-FFF2-40B4-BE49-F238E27FC236}">
                <a16:creationId xmlns:a16="http://schemas.microsoft.com/office/drawing/2014/main" id="{7D3C5991-69D6-9432-2A96-5D7983B4EB67}"/>
              </a:ext>
            </a:extLst>
          </p:cNvPr>
          <p:cNvPicPr>
            <a:picLocks noChangeAspect="1"/>
          </p:cNvPicPr>
          <p:nvPr/>
        </p:nvPicPr>
        <p:blipFill>
          <a:blip r:embed="rId2"/>
          <a:stretch>
            <a:fillRect/>
          </a:stretch>
        </p:blipFill>
        <p:spPr>
          <a:xfrm>
            <a:off x="8324324" y="3541005"/>
            <a:ext cx="3184085" cy="3184085"/>
          </a:xfrm>
          <a:prstGeom prst="rect">
            <a:avLst/>
          </a:prstGeom>
        </p:spPr>
      </p:pic>
    </p:spTree>
    <p:extLst>
      <p:ext uri="{BB962C8B-B14F-4D97-AF65-F5344CB8AC3E}">
        <p14:creationId xmlns:p14="http://schemas.microsoft.com/office/powerpoint/2010/main" val="875280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337BA-D20F-2EE4-E148-57E32AA11763}"/>
              </a:ext>
            </a:extLst>
          </p:cNvPr>
          <p:cNvSpPr>
            <a:spLocks noGrp="1"/>
          </p:cNvSpPr>
          <p:nvPr>
            <p:ph type="title"/>
          </p:nvPr>
        </p:nvSpPr>
        <p:spPr/>
        <p:txBody>
          <a:bodyPr/>
          <a:lstStyle/>
          <a:p>
            <a:r>
              <a:rPr lang="en-GB" dirty="0"/>
              <a:t>Get involved! For example...</a:t>
            </a:r>
          </a:p>
        </p:txBody>
      </p:sp>
      <p:sp>
        <p:nvSpPr>
          <p:cNvPr id="3" name="Content Placeholder 2">
            <a:extLst>
              <a:ext uri="{FF2B5EF4-FFF2-40B4-BE49-F238E27FC236}">
                <a16:creationId xmlns:a16="http://schemas.microsoft.com/office/drawing/2014/main" id="{74AEBE82-CC55-A371-6563-39F74C746844}"/>
              </a:ext>
            </a:extLst>
          </p:cNvPr>
          <p:cNvSpPr>
            <a:spLocks noGrp="1"/>
          </p:cNvSpPr>
          <p:nvPr>
            <p:ph sz="half" idx="2"/>
          </p:nvPr>
        </p:nvSpPr>
        <p:spPr>
          <a:xfrm>
            <a:off x="504825" y="2486025"/>
            <a:ext cx="5703887" cy="4010025"/>
          </a:xfrm>
          <a:ln>
            <a:solidFill>
              <a:schemeClr val="accent1"/>
            </a:solidFill>
          </a:ln>
        </p:spPr>
        <p:txBody>
          <a:bodyPr>
            <a:normAutofit fontScale="77500" lnSpcReduction="20000"/>
          </a:bodyPr>
          <a:lstStyle/>
          <a:p>
            <a:r>
              <a:rPr lang="en-GB" dirty="0"/>
              <a:t>Training – supervising/mentoring others. </a:t>
            </a:r>
            <a:r>
              <a:rPr lang="en-GB" b="1" dirty="0">
                <a:solidFill>
                  <a:schemeClr val="accent1"/>
                </a:solidFill>
              </a:rPr>
              <a:t>Developing others, supervision, mentoring.</a:t>
            </a:r>
          </a:p>
          <a:p>
            <a:r>
              <a:rPr lang="en-GB" dirty="0">
                <a:solidFill>
                  <a:schemeClr val="tx1"/>
                </a:solidFill>
              </a:rPr>
              <a:t>Is there a project or improvement process you could lead/take part – </a:t>
            </a:r>
            <a:r>
              <a:rPr lang="en-GB" b="1" dirty="0">
                <a:solidFill>
                  <a:schemeClr val="accent1"/>
                </a:solidFill>
              </a:rPr>
              <a:t>project management</a:t>
            </a:r>
            <a:r>
              <a:rPr lang="en-GB" dirty="0">
                <a:solidFill>
                  <a:schemeClr val="accent1"/>
                </a:solidFill>
              </a:rPr>
              <a:t>. </a:t>
            </a:r>
            <a:r>
              <a:rPr lang="en-GB" dirty="0">
                <a:solidFill>
                  <a:schemeClr val="tx1"/>
                </a:solidFill>
              </a:rPr>
              <a:t>UKAS findings/incidents/quality management</a:t>
            </a:r>
          </a:p>
          <a:p>
            <a:r>
              <a:rPr lang="en-GB" dirty="0">
                <a:solidFill>
                  <a:schemeClr val="tx1"/>
                </a:solidFill>
              </a:rPr>
              <a:t>Work with other professional groups to develop/support services – </a:t>
            </a:r>
            <a:r>
              <a:rPr lang="en-GB" b="1" dirty="0">
                <a:solidFill>
                  <a:schemeClr val="accent1"/>
                </a:solidFill>
              </a:rPr>
              <a:t>collaboration, networking, team working.</a:t>
            </a:r>
          </a:p>
          <a:p>
            <a:r>
              <a:rPr lang="en-GB" dirty="0">
                <a:solidFill>
                  <a:schemeClr val="tx1"/>
                </a:solidFill>
              </a:rPr>
              <a:t>Delivering the needs and priorities of service </a:t>
            </a:r>
            <a:r>
              <a:rPr lang="en-GB" b="1" dirty="0">
                <a:solidFill>
                  <a:schemeClr val="accent1"/>
                </a:solidFill>
              </a:rPr>
              <a:t>Planning</a:t>
            </a:r>
            <a:r>
              <a:rPr lang="en-GB" b="1" dirty="0">
                <a:solidFill>
                  <a:schemeClr val="tx1"/>
                </a:solidFill>
              </a:rPr>
              <a:t> </a:t>
            </a:r>
            <a:r>
              <a:rPr lang="en-GB" dirty="0">
                <a:solidFill>
                  <a:schemeClr val="tx1"/>
                </a:solidFill>
              </a:rPr>
              <a:t>and </a:t>
            </a:r>
            <a:r>
              <a:rPr lang="en-GB" b="1" dirty="0">
                <a:solidFill>
                  <a:schemeClr val="accent1"/>
                </a:solidFill>
              </a:rPr>
              <a:t>organising</a:t>
            </a:r>
            <a:r>
              <a:rPr lang="en-GB" dirty="0">
                <a:solidFill>
                  <a:schemeClr val="tx1"/>
                </a:solidFill>
              </a:rPr>
              <a:t> rotas. Delivering this </a:t>
            </a:r>
            <a:r>
              <a:rPr lang="en-GB" b="1" dirty="0">
                <a:solidFill>
                  <a:schemeClr val="accent1"/>
                </a:solidFill>
              </a:rPr>
              <a:t>compassionately</a:t>
            </a:r>
            <a:r>
              <a:rPr lang="en-GB" b="1" dirty="0">
                <a:solidFill>
                  <a:schemeClr val="tx1"/>
                </a:solidFill>
              </a:rPr>
              <a:t> </a:t>
            </a:r>
            <a:r>
              <a:rPr lang="en-GB" dirty="0">
                <a:solidFill>
                  <a:schemeClr val="tx1"/>
                </a:solidFill>
              </a:rPr>
              <a:t>taking into account the staff that deliver it.</a:t>
            </a:r>
          </a:p>
          <a:p>
            <a:r>
              <a:rPr lang="en-GB" dirty="0">
                <a:solidFill>
                  <a:schemeClr val="tx1"/>
                </a:solidFill>
              </a:rPr>
              <a:t>Become a </a:t>
            </a:r>
            <a:r>
              <a:rPr lang="en-GB" b="1" dirty="0">
                <a:solidFill>
                  <a:schemeClr val="accent1"/>
                </a:solidFill>
              </a:rPr>
              <a:t>champion</a:t>
            </a:r>
            <a:r>
              <a:rPr lang="en-GB" dirty="0">
                <a:solidFill>
                  <a:schemeClr val="tx1"/>
                </a:solidFill>
              </a:rPr>
              <a:t> – what is important to you</a:t>
            </a:r>
            <a:r>
              <a:rPr lang="en-GB" dirty="0">
                <a:solidFill>
                  <a:schemeClr val="tx1"/>
                </a:solidFill>
                <a:latin typeface="Aptos" panose="020B0004020202020204" pitchFamily="34" charset="0"/>
              </a:rPr>
              <a:t>? </a:t>
            </a:r>
            <a:r>
              <a:rPr lang="en-GB" dirty="0">
                <a:solidFill>
                  <a:schemeClr val="tx1"/>
                </a:solidFill>
              </a:rPr>
              <a:t>Mental health and well being, Sustainability, EDI, Public engagement, interprofessional working, improving morale... </a:t>
            </a:r>
          </a:p>
          <a:p>
            <a:r>
              <a:rPr lang="en-GB" b="1" dirty="0">
                <a:solidFill>
                  <a:schemeClr val="accent1"/>
                </a:solidFill>
              </a:rPr>
              <a:t>Create CPD opportunities </a:t>
            </a:r>
            <a:r>
              <a:rPr lang="en-GB" dirty="0">
                <a:solidFill>
                  <a:schemeClr val="tx1"/>
                </a:solidFill>
              </a:rPr>
              <a:t>to </a:t>
            </a:r>
            <a:r>
              <a:rPr lang="en-GB" b="1" dirty="0">
                <a:solidFill>
                  <a:schemeClr val="accent1"/>
                </a:solidFill>
              </a:rPr>
              <a:t>develop self and others</a:t>
            </a:r>
            <a:r>
              <a:rPr lang="en-GB" dirty="0">
                <a:solidFill>
                  <a:schemeClr val="tx1"/>
                </a:solidFill>
              </a:rPr>
              <a:t>.  Lunchtime seminars/journal clubs</a:t>
            </a:r>
            <a:r>
              <a:rPr lang="en-GB" dirty="0">
                <a:solidFill>
                  <a:schemeClr val="tx1"/>
                </a:solidFill>
                <a:latin typeface="Aptos" panose="020B0004020202020204" pitchFamily="34" charset="0"/>
              </a:rPr>
              <a:t>?</a:t>
            </a:r>
          </a:p>
          <a:p>
            <a:endParaRPr lang="en-GB" dirty="0">
              <a:solidFill>
                <a:schemeClr val="tx1"/>
              </a:solidFill>
            </a:endParaRPr>
          </a:p>
          <a:p>
            <a:endParaRPr lang="en-GB" b="1" dirty="0"/>
          </a:p>
        </p:txBody>
      </p:sp>
      <p:sp>
        <p:nvSpPr>
          <p:cNvPr id="6" name="Content Placeholder 5">
            <a:extLst>
              <a:ext uri="{FF2B5EF4-FFF2-40B4-BE49-F238E27FC236}">
                <a16:creationId xmlns:a16="http://schemas.microsoft.com/office/drawing/2014/main" id="{640E434B-6515-7452-9ED3-E5FB2D370C5D}"/>
              </a:ext>
            </a:extLst>
          </p:cNvPr>
          <p:cNvSpPr>
            <a:spLocks noGrp="1"/>
          </p:cNvSpPr>
          <p:nvPr>
            <p:ph sz="quarter" idx="4"/>
          </p:nvPr>
        </p:nvSpPr>
        <p:spPr>
          <a:xfrm>
            <a:off x="6208711" y="2486025"/>
            <a:ext cx="5783264" cy="4010025"/>
          </a:xfrm>
        </p:spPr>
        <p:txBody>
          <a:bodyPr>
            <a:normAutofit fontScale="77500" lnSpcReduction="20000"/>
          </a:bodyPr>
          <a:lstStyle/>
          <a:p>
            <a:r>
              <a:rPr lang="en-GB" dirty="0"/>
              <a:t>Ask for some additional </a:t>
            </a:r>
            <a:r>
              <a:rPr lang="en-GB" b="1" dirty="0">
                <a:solidFill>
                  <a:schemeClr val="accent1"/>
                </a:solidFill>
              </a:rPr>
              <a:t>responsibility- </a:t>
            </a:r>
            <a:r>
              <a:rPr lang="en-GB" dirty="0">
                <a:solidFill>
                  <a:schemeClr val="tx1"/>
                </a:solidFill>
              </a:rPr>
              <a:t>overseeing a section, EQA/IQC, QM (incidents, documentation, UKAS issues) </a:t>
            </a:r>
            <a:r>
              <a:rPr lang="en-GB" b="1" dirty="0">
                <a:solidFill>
                  <a:schemeClr val="accent1"/>
                </a:solidFill>
              </a:rPr>
              <a:t>Contribute to the resolution </a:t>
            </a:r>
            <a:r>
              <a:rPr lang="en-GB" dirty="0">
                <a:solidFill>
                  <a:schemeClr val="tx1"/>
                </a:solidFill>
              </a:rPr>
              <a:t>of issues. Use your</a:t>
            </a:r>
            <a:r>
              <a:rPr lang="en-GB" dirty="0">
                <a:solidFill>
                  <a:schemeClr val="accent1"/>
                </a:solidFill>
              </a:rPr>
              <a:t> </a:t>
            </a:r>
            <a:r>
              <a:rPr lang="en-GB" b="1" dirty="0">
                <a:solidFill>
                  <a:schemeClr val="accent1"/>
                </a:solidFill>
              </a:rPr>
              <a:t>initiative </a:t>
            </a:r>
            <a:r>
              <a:rPr lang="en-GB" dirty="0">
                <a:solidFill>
                  <a:schemeClr val="tx1"/>
                </a:solidFill>
              </a:rPr>
              <a:t>whilst working within your </a:t>
            </a:r>
            <a:r>
              <a:rPr lang="en-GB" b="1" dirty="0">
                <a:solidFill>
                  <a:schemeClr val="accent1"/>
                </a:solidFill>
              </a:rPr>
              <a:t>limitations</a:t>
            </a:r>
            <a:r>
              <a:rPr lang="en-GB" dirty="0">
                <a:solidFill>
                  <a:schemeClr val="tx1"/>
                </a:solidFill>
              </a:rPr>
              <a:t> and </a:t>
            </a:r>
            <a:r>
              <a:rPr lang="en-GB" b="1" dirty="0">
                <a:solidFill>
                  <a:schemeClr val="accent1"/>
                </a:solidFill>
              </a:rPr>
              <a:t>scope of practice.</a:t>
            </a:r>
          </a:p>
          <a:p>
            <a:r>
              <a:rPr lang="en-GB" dirty="0">
                <a:solidFill>
                  <a:schemeClr val="tx1"/>
                </a:solidFill>
              </a:rPr>
              <a:t>Consider your behaviour – </a:t>
            </a:r>
            <a:r>
              <a:rPr lang="en-GB" b="1" dirty="0">
                <a:solidFill>
                  <a:schemeClr val="accent1"/>
                </a:solidFill>
              </a:rPr>
              <a:t>model positive behaviours </a:t>
            </a:r>
            <a:r>
              <a:rPr lang="en-GB" dirty="0">
                <a:solidFill>
                  <a:schemeClr val="tx1"/>
                </a:solidFill>
              </a:rPr>
              <a:t>and approaches to problems</a:t>
            </a:r>
          </a:p>
          <a:p>
            <a:r>
              <a:rPr lang="en-GB" b="1" dirty="0">
                <a:solidFill>
                  <a:schemeClr val="accent1"/>
                </a:solidFill>
              </a:rPr>
              <a:t>Influence</a:t>
            </a:r>
            <a:r>
              <a:rPr lang="en-GB" dirty="0">
                <a:solidFill>
                  <a:schemeClr val="tx1"/>
                </a:solidFill>
              </a:rPr>
              <a:t> and </a:t>
            </a:r>
            <a:r>
              <a:rPr lang="en-GB" b="1" dirty="0">
                <a:solidFill>
                  <a:schemeClr val="accent1"/>
                </a:solidFill>
              </a:rPr>
              <a:t>negotiate</a:t>
            </a:r>
            <a:r>
              <a:rPr lang="en-GB" dirty="0">
                <a:solidFill>
                  <a:schemeClr val="accent1"/>
                </a:solidFill>
              </a:rPr>
              <a:t> </a:t>
            </a:r>
            <a:r>
              <a:rPr lang="en-GB" dirty="0">
                <a:solidFill>
                  <a:schemeClr val="tx1"/>
                </a:solidFill>
              </a:rPr>
              <a:t>changes (higher level skills)</a:t>
            </a:r>
          </a:p>
          <a:p>
            <a:r>
              <a:rPr lang="en-GB" b="1" dirty="0">
                <a:solidFill>
                  <a:schemeClr val="accent1"/>
                </a:solidFill>
              </a:rPr>
              <a:t>Managing change </a:t>
            </a:r>
            <a:r>
              <a:rPr lang="en-GB" dirty="0">
                <a:solidFill>
                  <a:schemeClr val="tx1"/>
                </a:solidFill>
              </a:rPr>
              <a:t>– supporting others, identify opportunities</a:t>
            </a:r>
          </a:p>
          <a:p>
            <a:r>
              <a:rPr lang="en-GB" b="1" dirty="0">
                <a:solidFill>
                  <a:schemeClr val="accent1"/>
                </a:solidFill>
              </a:rPr>
              <a:t>Celebrate successes</a:t>
            </a:r>
          </a:p>
          <a:p>
            <a:r>
              <a:rPr lang="en-GB" b="1" dirty="0">
                <a:solidFill>
                  <a:schemeClr val="accent1"/>
                </a:solidFill>
              </a:rPr>
              <a:t>Reflective Practice</a:t>
            </a:r>
          </a:p>
          <a:p>
            <a:r>
              <a:rPr lang="en-GB" b="1" dirty="0">
                <a:solidFill>
                  <a:schemeClr val="accent1"/>
                </a:solidFill>
              </a:rPr>
              <a:t>Network : </a:t>
            </a:r>
            <a:r>
              <a:rPr lang="en-GB" dirty="0">
                <a:solidFill>
                  <a:schemeClr val="tx1"/>
                </a:solidFill>
              </a:rPr>
              <a:t>participate in events to network with other professionals and leaders in your field (IBMS).</a:t>
            </a:r>
          </a:p>
          <a:p>
            <a:r>
              <a:rPr lang="en-GB" b="1" dirty="0"/>
              <a:t>Keep a record of activities you take part in </a:t>
            </a:r>
            <a:r>
              <a:rPr lang="en-GB" dirty="0"/>
              <a:t>– expect questions on this at interview so have some examples ready.</a:t>
            </a:r>
          </a:p>
          <a:p>
            <a:endParaRPr lang="en-GB" dirty="0">
              <a:solidFill>
                <a:schemeClr val="accent1"/>
              </a:solidFill>
            </a:endParaRPr>
          </a:p>
        </p:txBody>
      </p:sp>
    </p:spTree>
    <p:extLst>
      <p:ext uri="{BB962C8B-B14F-4D97-AF65-F5344CB8AC3E}">
        <p14:creationId xmlns:p14="http://schemas.microsoft.com/office/powerpoint/2010/main" val="3963214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C197D-ABEA-EC7A-BD05-0E63216FCA23}"/>
              </a:ext>
            </a:extLst>
          </p:cNvPr>
          <p:cNvSpPr>
            <a:spLocks noGrp="1"/>
          </p:cNvSpPr>
          <p:nvPr>
            <p:ph type="title"/>
          </p:nvPr>
        </p:nvSpPr>
        <p:spPr/>
        <p:txBody>
          <a:bodyPr/>
          <a:lstStyle/>
          <a:p>
            <a:r>
              <a:rPr lang="en-GB" dirty="0"/>
              <a:t>Senior Leadership and Management</a:t>
            </a:r>
          </a:p>
        </p:txBody>
      </p:sp>
      <p:sp>
        <p:nvSpPr>
          <p:cNvPr id="3" name="Content Placeholder 2">
            <a:extLst>
              <a:ext uri="{FF2B5EF4-FFF2-40B4-BE49-F238E27FC236}">
                <a16:creationId xmlns:a16="http://schemas.microsoft.com/office/drawing/2014/main" id="{1858A9DB-176B-EDC2-5914-1F47ED01EF06}"/>
              </a:ext>
            </a:extLst>
          </p:cNvPr>
          <p:cNvSpPr>
            <a:spLocks noGrp="1"/>
          </p:cNvSpPr>
          <p:nvPr>
            <p:ph idx="1"/>
          </p:nvPr>
        </p:nvSpPr>
        <p:spPr/>
        <p:txBody>
          <a:bodyPr>
            <a:normAutofit fontScale="92500" lnSpcReduction="10000"/>
          </a:bodyPr>
          <a:lstStyle/>
          <a:p>
            <a:r>
              <a:rPr lang="en-GB" dirty="0"/>
              <a:t>Good leadership in Senior positions is an essential requirement.</a:t>
            </a:r>
          </a:p>
          <a:p>
            <a:r>
              <a:rPr lang="en-GB" dirty="0"/>
              <a:t>Know yourself, your team, your service and the wider organisation of which you are a part.</a:t>
            </a:r>
          </a:p>
          <a:p>
            <a:r>
              <a:rPr lang="en-GB" dirty="0"/>
              <a:t>Familiarise yourself with NHS policies, procedures, and organisational structure</a:t>
            </a:r>
          </a:p>
          <a:p>
            <a:r>
              <a:rPr lang="en-GB" dirty="0"/>
              <a:t>Knowledge and awareness of wider elements of service delivery is required. Budgets/finance, HR management, Business and Procurement, strategy, policy, accreditation, compliance and regulation etc. </a:t>
            </a:r>
          </a:p>
          <a:p>
            <a:r>
              <a:rPr lang="en-GB" dirty="0"/>
              <a:t>Managing staff, managing personal well being, resilience, delegation, report writing, dealing with other professionals, difficult HR issues, , accountability, responsibility, managing change, collaboration, communication, chairing meetings, conflict management, strategic planning, appraisals, difficult conversations, developing others.....</a:t>
            </a:r>
          </a:p>
        </p:txBody>
      </p:sp>
    </p:spTree>
    <p:extLst>
      <p:ext uri="{BB962C8B-B14F-4D97-AF65-F5344CB8AC3E}">
        <p14:creationId xmlns:p14="http://schemas.microsoft.com/office/powerpoint/2010/main" val="802410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GB"/>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en-GB"/>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sp>
        <p:nvSpPr>
          <p:cNvPr id="2" name="Title 1">
            <a:extLst>
              <a:ext uri="{FF2B5EF4-FFF2-40B4-BE49-F238E27FC236}">
                <a16:creationId xmlns:a16="http://schemas.microsoft.com/office/drawing/2014/main" id="{00AFB33A-3802-77DA-8C55-6638A526F1E5}"/>
              </a:ext>
            </a:extLst>
          </p:cNvPr>
          <p:cNvSpPr>
            <a:spLocks noGrp="1"/>
          </p:cNvSpPr>
          <p:nvPr>
            <p:ph type="title"/>
          </p:nvPr>
        </p:nvSpPr>
        <p:spPr>
          <a:xfrm>
            <a:off x="994087" y="1130603"/>
            <a:ext cx="3342442" cy="4596794"/>
          </a:xfrm>
        </p:spPr>
        <p:txBody>
          <a:bodyPr anchor="ctr">
            <a:normAutofit/>
          </a:bodyPr>
          <a:lstStyle/>
          <a:p>
            <a:r>
              <a:rPr lang="en-GB" sz="3200">
                <a:solidFill>
                  <a:srgbClr val="EBEBEB"/>
                </a:solidFill>
              </a:rPr>
              <a:t>Developing Senior Leadership Skills</a:t>
            </a:r>
          </a:p>
        </p:txBody>
      </p:sp>
      <p:sp>
        <p:nvSpPr>
          <p:cNvPr id="3" name="Content Placeholder 2">
            <a:extLst>
              <a:ext uri="{FF2B5EF4-FFF2-40B4-BE49-F238E27FC236}">
                <a16:creationId xmlns:a16="http://schemas.microsoft.com/office/drawing/2014/main" id="{8C040FCD-203E-688F-652C-894105AF968C}"/>
              </a:ext>
            </a:extLst>
          </p:cNvPr>
          <p:cNvSpPr>
            <a:spLocks noGrp="1"/>
          </p:cNvSpPr>
          <p:nvPr>
            <p:ph idx="1"/>
          </p:nvPr>
        </p:nvSpPr>
        <p:spPr>
          <a:xfrm>
            <a:off x="5290077" y="437513"/>
            <a:ext cx="5502614" cy="5954325"/>
          </a:xfrm>
        </p:spPr>
        <p:txBody>
          <a:bodyPr anchor="ctr">
            <a:normAutofit/>
          </a:bodyPr>
          <a:lstStyle/>
          <a:p>
            <a:pPr>
              <a:lnSpc>
                <a:spcPct val="90000"/>
              </a:lnSpc>
            </a:pPr>
            <a:r>
              <a:rPr lang="en-GB" sz="1700" b="1" dirty="0">
                <a:solidFill>
                  <a:schemeClr val="accent1"/>
                </a:solidFill>
              </a:rPr>
              <a:t>Show an interest</a:t>
            </a:r>
            <a:r>
              <a:rPr lang="en-GB" sz="1700" dirty="0"/>
              <a:t>.  Talk you your seniors and senior management about their role, their journey etc. </a:t>
            </a:r>
            <a:r>
              <a:rPr lang="en-GB" sz="1700" b="1" dirty="0">
                <a:solidFill>
                  <a:schemeClr val="accent1"/>
                </a:solidFill>
              </a:rPr>
              <a:t>Raise it as an aspiration </a:t>
            </a:r>
            <a:r>
              <a:rPr lang="en-GB" sz="1700" dirty="0"/>
              <a:t>in your appraisal of professional development. Show that you are </a:t>
            </a:r>
            <a:r>
              <a:rPr lang="en-GB" sz="1700" b="1" dirty="0">
                <a:solidFill>
                  <a:schemeClr val="accent1"/>
                </a:solidFill>
              </a:rPr>
              <a:t>keen</a:t>
            </a:r>
            <a:r>
              <a:rPr lang="en-GB" sz="1700" b="1" dirty="0"/>
              <a:t> </a:t>
            </a:r>
            <a:r>
              <a:rPr lang="en-GB" sz="1700" dirty="0"/>
              <a:t>and </a:t>
            </a:r>
            <a:r>
              <a:rPr lang="en-GB" sz="1700" b="1" dirty="0">
                <a:solidFill>
                  <a:schemeClr val="accent1"/>
                </a:solidFill>
              </a:rPr>
              <a:t>motivated</a:t>
            </a:r>
            <a:r>
              <a:rPr lang="en-GB" sz="1700" dirty="0"/>
              <a:t> to progress.</a:t>
            </a:r>
          </a:p>
          <a:p>
            <a:pPr>
              <a:lnSpc>
                <a:spcPct val="90000"/>
              </a:lnSpc>
            </a:pPr>
            <a:r>
              <a:rPr lang="en-GB" sz="1700" dirty="0"/>
              <a:t>Shadow senior staff, observe the activities they perform, think about the leadership skills they are demonstrating.</a:t>
            </a:r>
          </a:p>
          <a:p>
            <a:pPr>
              <a:lnSpc>
                <a:spcPct val="90000"/>
              </a:lnSpc>
            </a:pPr>
            <a:r>
              <a:rPr lang="en-GB" sz="1700" dirty="0"/>
              <a:t>In terms of supporting practical skill development, there are </a:t>
            </a:r>
            <a:r>
              <a:rPr lang="en-GB" sz="1700" b="1" dirty="0">
                <a:solidFill>
                  <a:schemeClr val="accent1"/>
                </a:solidFill>
              </a:rPr>
              <a:t>courses</a:t>
            </a:r>
            <a:r>
              <a:rPr lang="en-GB" sz="1700" dirty="0">
                <a:solidFill>
                  <a:schemeClr val="accent1"/>
                </a:solidFill>
              </a:rPr>
              <a:t>. </a:t>
            </a:r>
            <a:r>
              <a:rPr lang="en-GB" sz="1700" dirty="0"/>
              <a:t>In terms of general leadership – look at the NHS leadership academy, look at your own Trust catalogue.</a:t>
            </a:r>
          </a:p>
          <a:p>
            <a:pPr>
              <a:lnSpc>
                <a:spcPct val="90000"/>
              </a:lnSpc>
            </a:pPr>
            <a:r>
              <a:rPr lang="en-GB" sz="1700" dirty="0"/>
              <a:t>Most senior BMS positions require an MSc or IBMS HSD.  Talk to your training officer/managers about this and what support might be available. Consider a leadership MSc rather than science based – employers are saying these are more valuable in terms of addressing skill development and skill gaps</a:t>
            </a:r>
          </a:p>
          <a:p>
            <a:pPr>
              <a:lnSpc>
                <a:spcPct val="90000"/>
              </a:lnSpc>
            </a:pPr>
            <a:r>
              <a:rPr lang="en-GB" sz="1700" dirty="0"/>
              <a:t>Consider an apprenticeship – hard work but no fees.</a:t>
            </a:r>
          </a:p>
          <a:p>
            <a:pPr>
              <a:lnSpc>
                <a:spcPct val="90000"/>
              </a:lnSpc>
            </a:pPr>
            <a:endParaRPr lang="en-GB" sz="1700" dirty="0"/>
          </a:p>
        </p:txBody>
      </p:sp>
    </p:spTree>
    <p:extLst>
      <p:ext uri="{BB962C8B-B14F-4D97-AF65-F5344CB8AC3E}">
        <p14:creationId xmlns:p14="http://schemas.microsoft.com/office/powerpoint/2010/main" val="3848543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609EF-31E4-722F-E893-90EC1AA0421A}"/>
              </a:ext>
            </a:extLst>
          </p:cNvPr>
          <p:cNvSpPr>
            <a:spLocks noGrp="1"/>
          </p:cNvSpPr>
          <p:nvPr>
            <p:ph type="title"/>
          </p:nvPr>
        </p:nvSpPr>
        <p:spPr/>
        <p:txBody>
          <a:bodyPr/>
          <a:lstStyle/>
          <a:p>
            <a:r>
              <a:rPr lang="en-GB" dirty="0"/>
              <a:t>Useful Resources</a:t>
            </a:r>
          </a:p>
        </p:txBody>
      </p:sp>
      <p:sp>
        <p:nvSpPr>
          <p:cNvPr id="3" name="Content Placeholder 2">
            <a:extLst>
              <a:ext uri="{FF2B5EF4-FFF2-40B4-BE49-F238E27FC236}">
                <a16:creationId xmlns:a16="http://schemas.microsoft.com/office/drawing/2014/main" id="{DBB88208-734D-2A4D-0795-082E7D4418A6}"/>
              </a:ext>
            </a:extLst>
          </p:cNvPr>
          <p:cNvSpPr>
            <a:spLocks noGrp="1"/>
          </p:cNvSpPr>
          <p:nvPr>
            <p:ph idx="1"/>
          </p:nvPr>
        </p:nvSpPr>
        <p:spPr/>
        <p:txBody>
          <a:bodyPr>
            <a:normAutofit/>
          </a:bodyPr>
          <a:lstStyle/>
          <a:p>
            <a:r>
              <a:rPr lang="en-GB" dirty="0">
                <a:solidFill>
                  <a:schemeClr val="accent1"/>
                </a:solidFill>
                <a:hlinkClick r:id="rId2">
                  <a:extLst>
                    <a:ext uri="{A12FA001-AC4F-418D-AE19-62706E023703}">
                      <ahyp:hlinkClr xmlns:ahyp="http://schemas.microsoft.com/office/drawing/2018/hyperlinkcolor" val="tx"/>
                    </a:ext>
                  </a:extLst>
                </a:hlinkClick>
              </a:rPr>
              <a:t>https://www.leadershipacademy.nhs.uk/</a:t>
            </a:r>
          </a:p>
          <a:p>
            <a:r>
              <a:rPr lang="en-GB" dirty="0">
                <a:solidFill>
                  <a:schemeClr val="accent1"/>
                </a:solidFill>
                <a:hlinkClick r:id="rId2">
                  <a:extLst>
                    <a:ext uri="{A12FA001-AC4F-418D-AE19-62706E023703}">
                      <ahyp:hlinkClr xmlns:ahyp="http://schemas.microsoft.com/office/drawing/2018/hyperlinkcolor" val="tx"/>
                    </a:ext>
                  </a:extLst>
                </a:hlinkClick>
              </a:rPr>
              <a:t>https://www.leadershipacademy.nhs.uk/programmes/</a:t>
            </a:r>
            <a:endParaRPr lang="en-GB" dirty="0">
              <a:solidFill>
                <a:schemeClr val="accent1"/>
              </a:solidFill>
            </a:endParaRPr>
          </a:p>
          <a:p>
            <a:r>
              <a:rPr lang="en-GB" dirty="0">
                <a:solidFill>
                  <a:schemeClr val="accent1"/>
                </a:solidFill>
                <a:hlinkClick r:id="rId3">
                  <a:extLst>
                    <a:ext uri="{A12FA001-AC4F-418D-AE19-62706E023703}">
                      <ahyp:hlinkClr xmlns:ahyp="http://schemas.microsoft.com/office/drawing/2018/hyperlinkcolor" val="tx"/>
                    </a:ext>
                  </a:extLst>
                </a:hlinkClick>
              </a:rPr>
              <a:t>https://www.ibms.org/resources/documents/ibms-higher-specialist-diploma-study-guide/</a:t>
            </a:r>
            <a:endParaRPr lang="en-GB" dirty="0">
              <a:solidFill>
                <a:schemeClr val="accent1"/>
              </a:solidFill>
            </a:endParaRPr>
          </a:p>
          <a:p>
            <a:r>
              <a:rPr lang="en-GB" dirty="0">
                <a:solidFill>
                  <a:schemeClr val="accent1"/>
                </a:solidFill>
                <a:hlinkClick r:id="rId4">
                  <a:extLst>
                    <a:ext uri="{A12FA001-AC4F-418D-AE19-62706E023703}">
                      <ahyp:hlinkClr xmlns:ahyp="http://schemas.microsoft.com/office/drawing/2018/hyperlinkcolor" val="tx"/>
                    </a:ext>
                  </a:extLst>
                </a:hlinkClick>
              </a:rPr>
              <a:t>https://www.hcpc-uk.org/standards/standards-of-proficiency/revisions-to-the-standards-of-proficiency/leadership/</a:t>
            </a:r>
            <a:endParaRPr lang="en-GB" dirty="0">
              <a:solidFill>
                <a:schemeClr val="accent1"/>
              </a:solidFill>
            </a:endParaRPr>
          </a:p>
          <a:p>
            <a:r>
              <a:rPr lang="en-GB" dirty="0">
                <a:solidFill>
                  <a:schemeClr val="accent1"/>
                </a:solidFill>
                <a:hlinkClick r:id="rId5">
                  <a:extLst>
                    <a:ext uri="{A12FA001-AC4F-418D-AE19-62706E023703}">
                      <ahyp:hlinkClr xmlns:ahyp="http://schemas.microsoft.com/office/drawing/2018/hyperlinkcolor" val="tx"/>
                    </a:ext>
                  </a:extLst>
                </a:hlinkClick>
              </a:rPr>
              <a:t>https://www.hcpc-uk.org/globalassets/standards/standards-of-proficiency/updated-standards-themes/fact-sheets/leadership</a:t>
            </a:r>
            <a:r>
              <a:rPr lang="en-GB" dirty="0">
                <a:solidFill>
                  <a:srgbClr val="8F8F8F"/>
                </a:solidFill>
                <a:hlinkClick r:id="rId5">
                  <a:extLst>
                    <a:ext uri="{A12FA001-AC4F-418D-AE19-62706E023703}">
                      <ahyp:hlinkClr xmlns:ahyp="http://schemas.microsoft.com/office/drawing/2018/hyperlinkcolor" val="tx"/>
                    </a:ext>
                  </a:extLst>
                </a:hlinkClick>
              </a:rPr>
              <a:t>.</a:t>
            </a:r>
            <a:r>
              <a:rPr lang="en-GB" dirty="0">
                <a:solidFill>
                  <a:schemeClr val="accent1"/>
                </a:solidFill>
                <a:hlinkClick r:id="rId5">
                  <a:extLst>
                    <a:ext uri="{A12FA001-AC4F-418D-AE19-62706E023703}">
                      <ahyp:hlinkClr xmlns:ahyp="http://schemas.microsoft.com/office/drawing/2018/hyperlinkcolor" val="tx"/>
                    </a:ext>
                  </a:extLst>
                </a:hlinkClick>
              </a:rPr>
              <a:t>pdf</a:t>
            </a:r>
            <a:endParaRPr lang="en-GB" dirty="0">
              <a:solidFill>
                <a:schemeClr val="accent1"/>
              </a:solidFill>
            </a:endParaRPr>
          </a:p>
          <a:p>
            <a:r>
              <a:rPr lang="en-GB" dirty="0">
                <a:solidFill>
                  <a:schemeClr val="accent1"/>
                </a:solidFill>
                <a:hlinkClick r:id="rId6">
                  <a:extLst>
                    <a:ext uri="{A12FA001-AC4F-418D-AE19-62706E023703}">
                      <ahyp:hlinkClr xmlns:ahyp="http://schemas.microsoft.com/office/drawing/2018/hyperlinkcolor" val="tx"/>
                    </a:ext>
                  </a:extLst>
                </a:hlinkClick>
              </a:rPr>
              <a:t>https://www.ibms.org/resources/ibms-mentoring-scheme/</a:t>
            </a:r>
            <a:endParaRPr lang="en-GB" dirty="0">
              <a:solidFill>
                <a:schemeClr val="accent1"/>
              </a:solidFill>
            </a:endParaRPr>
          </a:p>
          <a:p>
            <a:endParaRPr lang="en-GB" dirty="0"/>
          </a:p>
          <a:p>
            <a:endParaRPr lang="en-GB" dirty="0"/>
          </a:p>
          <a:p>
            <a:endParaRPr lang="en-GB" dirty="0"/>
          </a:p>
        </p:txBody>
      </p:sp>
    </p:spTree>
    <p:extLst>
      <p:ext uri="{BB962C8B-B14F-4D97-AF65-F5344CB8AC3E}">
        <p14:creationId xmlns:p14="http://schemas.microsoft.com/office/powerpoint/2010/main" val="544262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B109C5B-3B98-48EB-A942-8D11CEA374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93"/>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GB"/>
          </a:p>
        </p:txBody>
      </p:sp>
      <p:sp>
        <p:nvSpPr>
          <p:cNvPr id="19" name="Freeform 5">
            <a:extLst>
              <a:ext uri="{FF2B5EF4-FFF2-40B4-BE49-F238E27FC236}">
                <a16:creationId xmlns:a16="http://schemas.microsoft.com/office/drawing/2014/main" id="{A9C389E4-003E-40C9-AC9E-ED821C16F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GB"/>
          </a:p>
        </p:txBody>
      </p:sp>
      <p:sp>
        <p:nvSpPr>
          <p:cNvPr id="21" name="Rectangle 20">
            <a:extLst>
              <a:ext uri="{FF2B5EF4-FFF2-40B4-BE49-F238E27FC236}">
                <a16:creationId xmlns:a16="http://schemas.microsoft.com/office/drawing/2014/main" id="{6C042684-2705-40BD-9104-A6B24CE1CA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406EEBBC-DDB9-65BA-16C1-0C6DEDFBCFB5}"/>
              </a:ext>
            </a:extLst>
          </p:cNvPr>
          <p:cNvSpPr>
            <a:spLocks noGrp="1"/>
          </p:cNvSpPr>
          <p:nvPr>
            <p:ph type="ctrTitle"/>
          </p:nvPr>
        </p:nvSpPr>
        <p:spPr>
          <a:xfrm>
            <a:off x="4417053" y="1784023"/>
            <a:ext cx="6268246" cy="3134032"/>
          </a:xfrm>
        </p:spPr>
        <p:txBody>
          <a:bodyPr>
            <a:normAutofit/>
          </a:bodyPr>
          <a:lstStyle/>
          <a:p>
            <a:r>
              <a:rPr lang="en-GB" sz="6600" dirty="0">
                <a:solidFill>
                  <a:srgbClr val="EBEBEB"/>
                </a:solidFill>
              </a:rPr>
              <a:t>Questions</a:t>
            </a:r>
            <a:r>
              <a:rPr lang="en-GB" sz="6600" dirty="0">
                <a:solidFill>
                  <a:srgbClr val="EBEBEB"/>
                </a:solidFill>
                <a:latin typeface="Aptos" panose="020B0004020202020204" pitchFamily="34" charset="0"/>
              </a:rPr>
              <a:t>?</a:t>
            </a:r>
          </a:p>
        </p:txBody>
      </p:sp>
      <p:pic>
        <p:nvPicPr>
          <p:cNvPr id="7" name="Graphic 6" descr="Question mark">
            <a:extLst>
              <a:ext uri="{FF2B5EF4-FFF2-40B4-BE49-F238E27FC236}">
                <a16:creationId xmlns:a16="http://schemas.microsoft.com/office/drawing/2014/main" id="{9C6B8F23-97A3-C144-85D9-51B94094906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9764" y="1661911"/>
            <a:ext cx="3531062" cy="3531062"/>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490791725"/>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42896A6-CD4C-8618-F6D9-88F402E7A766}"/>
              </a:ext>
            </a:extLst>
          </p:cNvPr>
          <p:cNvSpPr/>
          <p:nvPr/>
        </p:nvSpPr>
        <p:spPr>
          <a:xfrm>
            <a:off x="216812" y="967183"/>
            <a:ext cx="3070705" cy="1847146"/>
          </a:xfrm>
          <a:prstGeom prst="rect">
            <a:avLst/>
          </a:prstGeom>
          <a:solidFill>
            <a:srgbClr val="5B6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
            <a:extLst>
              <a:ext uri="{FF2B5EF4-FFF2-40B4-BE49-F238E27FC236}">
                <a16:creationId xmlns:a16="http://schemas.microsoft.com/office/drawing/2014/main" id="{1027E0F3-A43C-C78D-99D2-FAD01AEBDCEF}"/>
              </a:ext>
            </a:extLst>
          </p:cNvPr>
          <p:cNvSpPr txBox="1">
            <a:spLocks/>
          </p:cNvSpPr>
          <p:nvPr/>
        </p:nvSpPr>
        <p:spPr>
          <a:xfrm>
            <a:off x="311864" y="1004359"/>
            <a:ext cx="2880599" cy="1772793"/>
          </a:xfrm>
          <a:prstGeom prst="rect">
            <a:avLst/>
          </a:prstGeom>
        </p:spPr>
        <p:txBody>
          <a:bodyPr wrap="square" lIns="0" tIns="0" rIns="0" bIns="0" anchor="b" anchorCtr="0">
            <a:spAutoFit/>
          </a:bodyPr>
          <a:lstStyle>
            <a:lvl1pPr marL="0" indent="0" algn="l" defTabSz="914400" rtl="0" eaLnBrk="1" latinLnBrk="0" hangingPunct="1">
              <a:lnSpc>
                <a:spcPct val="90000"/>
              </a:lnSpc>
              <a:spcBef>
                <a:spcPts val="1000"/>
              </a:spcBef>
              <a:buFont typeface="Arial"/>
              <a:buNone/>
              <a:defRPr lang="en-US" sz="3600" b="1" i="0" kern="1200" cap="all" spc="150" baseline="0" dirty="0" smtClean="0">
                <a:solidFill>
                  <a:schemeClr val="tx1"/>
                </a:solidFill>
                <a:latin typeface="Muli Black" charset="0"/>
                <a:ea typeface="Muli Black" charset="0"/>
                <a:cs typeface="Muli Black" charset="0"/>
              </a:defRPr>
            </a:lvl1pPr>
            <a:lvl2pPr marL="0" indent="0" algn="l" defTabSz="914400" rtl="0" eaLnBrk="1" latinLnBrk="0" hangingPunct="1">
              <a:lnSpc>
                <a:spcPct val="90000"/>
              </a:lnSpc>
              <a:spcBef>
                <a:spcPts val="500"/>
              </a:spcBef>
              <a:buFont typeface="Arial"/>
              <a:buNone/>
              <a:defRPr lang="en-US" sz="1800" b="1" i="0" kern="1200" cap="all" spc="600" baseline="0" dirty="0" smtClean="0">
                <a:solidFill>
                  <a:schemeClr val="tx1"/>
                </a:solidFill>
                <a:latin typeface="Muli Black" charset="0"/>
                <a:ea typeface="Muli Black" charset="0"/>
                <a:cs typeface="Muli Black" charset="0"/>
              </a:defRPr>
            </a:lvl2pPr>
            <a:lvl3pPr marL="0" indent="0" algn="l" defTabSz="914400" rtl="0" eaLnBrk="1" latinLnBrk="0" hangingPunct="1">
              <a:lnSpc>
                <a:spcPct val="90000"/>
              </a:lnSpc>
              <a:spcBef>
                <a:spcPts val="500"/>
              </a:spcBef>
              <a:buFont typeface="Arial"/>
              <a:buNone/>
              <a:defRPr lang="en-US" sz="1400" b="0" i="0" kern="1200" cap="all" spc="400" baseline="0" dirty="0" smtClean="0">
                <a:solidFill>
                  <a:schemeClr val="accent4"/>
                </a:solidFill>
                <a:latin typeface="Muli" charset="0"/>
                <a:ea typeface="Muli" charset="0"/>
                <a:cs typeface="Muli" charset="0"/>
              </a:defRPr>
            </a:lvl3pPr>
            <a:lvl4pPr marL="0" indent="0" algn="l" defTabSz="914400" rtl="0" eaLnBrk="1" latinLnBrk="0" hangingPunct="1">
              <a:lnSpc>
                <a:spcPct val="90000"/>
              </a:lnSpc>
              <a:spcBef>
                <a:spcPts val="500"/>
              </a:spcBef>
              <a:buFont typeface="Arial"/>
              <a:buNone/>
              <a:defRPr sz="1400" b="1" i="0" kern="1200" spc="100" baseline="0">
                <a:solidFill>
                  <a:schemeClr val="tx1"/>
                </a:solidFill>
                <a:latin typeface="Muli ExtraBold" charset="0"/>
                <a:ea typeface="Muli ExtraBold" charset="0"/>
                <a:cs typeface="Muli ExtraBold" charset="0"/>
              </a:defRPr>
            </a:lvl4pPr>
            <a:lvl5pPr marL="0" indent="0" algn="l" defTabSz="914400" rtl="0" eaLnBrk="1" latinLnBrk="0" hangingPunct="1">
              <a:lnSpc>
                <a:spcPct val="120000"/>
              </a:lnSpc>
              <a:spcBef>
                <a:spcPts val="500"/>
              </a:spcBef>
              <a:buFont typeface="Arial"/>
              <a:buNone/>
              <a:defRPr lang="en-US" sz="1000" b="0" i="0" kern="1200" dirty="0">
                <a:solidFill>
                  <a:schemeClr val="accent4"/>
                </a:solidFill>
                <a:latin typeface="Muli" charset="0"/>
                <a:ea typeface="Muli" charset="0"/>
                <a:cs typeface="Mul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GB" sz="3200" b="1" dirty="0">
                <a:solidFill>
                  <a:schemeClr val="bg1"/>
                </a:solidFill>
                <a:latin typeface="Calibri" panose="020F0502020204030204" pitchFamily="34" charset="0"/>
                <a:cs typeface="Calibri" panose="020F0502020204030204" pitchFamily="34" charset="0"/>
              </a:rPr>
              <a:t>Department of Bioscience and Chemistry</a:t>
            </a:r>
            <a:endParaRPr lang="en-US" sz="3000" spc="0" dirty="0">
              <a:solidFill>
                <a:schemeClr val="bg1"/>
              </a:solidFill>
              <a:latin typeface="Arial" panose="020B0604020202020204" pitchFamily="34" charset="0"/>
              <a:cs typeface="Arial" panose="020B0604020202020204" pitchFamily="34" charset="0"/>
            </a:endParaRPr>
          </a:p>
        </p:txBody>
      </p:sp>
      <p:pic>
        <p:nvPicPr>
          <p:cNvPr id="3" name="Picture 2" descr="Icon&#10;&#10;Description automatically generated">
            <a:extLst>
              <a:ext uri="{FF2B5EF4-FFF2-40B4-BE49-F238E27FC236}">
                <a16:creationId xmlns:a16="http://schemas.microsoft.com/office/drawing/2014/main" id="{EFC31772-1970-15FB-8346-4FB0A4F2C88B}"/>
              </a:ext>
            </a:extLst>
          </p:cNvPr>
          <p:cNvPicPr>
            <a:picLocks noChangeAspect="1"/>
          </p:cNvPicPr>
          <p:nvPr/>
        </p:nvPicPr>
        <p:blipFill>
          <a:blip r:embed="rId2"/>
          <a:stretch>
            <a:fillRect/>
          </a:stretch>
        </p:blipFill>
        <p:spPr>
          <a:xfrm>
            <a:off x="3593129" y="88494"/>
            <a:ext cx="576763" cy="576763"/>
          </a:xfrm>
          <a:prstGeom prst="rect">
            <a:avLst/>
          </a:prstGeom>
        </p:spPr>
      </p:pic>
      <p:sp>
        <p:nvSpPr>
          <p:cNvPr id="4" name="TextBox 3">
            <a:extLst>
              <a:ext uri="{FF2B5EF4-FFF2-40B4-BE49-F238E27FC236}">
                <a16:creationId xmlns:a16="http://schemas.microsoft.com/office/drawing/2014/main" id="{B124869C-2F07-0A87-08E9-FA41AB0EC044}"/>
              </a:ext>
            </a:extLst>
          </p:cNvPr>
          <p:cNvSpPr txBox="1"/>
          <p:nvPr/>
        </p:nvSpPr>
        <p:spPr>
          <a:xfrm>
            <a:off x="4522904" y="616552"/>
            <a:ext cx="2145210" cy="275909"/>
          </a:xfrm>
          <a:prstGeom prst="rect">
            <a:avLst/>
          </a:prstGeom>
          <a:noFill/>
        </p:spPr>
        <p:txBody>
          <a:bodyPr wrap="square">
            <a:spAutoFit/>
          </a:bodyPr>
          <a:lstStyle/>
          <a:p>
            <a:pPr algn="ctr"/>
            <a:r>
              <a:rPr lang="en-US" sz="1193" dirty="0">
                <a:solidFill>
                  <a:schemeClr val="bg1"/>
                </a:solidFill>
                <a:latin typeface="Arial" panose="020B0604020202020204" pitchFamily="34" charset="0"/>
                <a:cs typeface="Arial" panose="020B0604020202020204" pitchFamily="34" charset="0"/>
              </a:rPr>
              <a:t>@MscMres </a:t>
            </a:r>
            <a:endParaRPr lang="en-US" sz="1193" dirty="0">
              <a:solidFill>
                <a:schemeClr val="bg1"/>
              </a:solidFill>
            </a:endParaRPr>
          </a:p>
        </p:txBody>
      </p:sp>
      <p:sp>
        <p:nvSpPr>
          <p:cNvPr id="5" name="TextBox 4">
            <a:extLst>
              <a:ext uri="{FF2B5EF4-FFF2-40B4-BE49-F238E27FC236}">
                <a16:creationId xmlns:a16="http://schemas.microsoft.com/office/drawing/2014/main" id="{204BE8D0-250C-F75B-750A-157F640683A8}"/>
              </a:ext>
            </a:extLst>
          </p:cNvPr>
          <p:cNvSpPr txBox="1"/>
          <p:nvPr/>
        </p:nvSpPr>
        <p:spPr>
          <a:xfrm>
            <a:off x="2499049" y="619351"/>
            <a:ext cx="2808079" cy="275909"/>
          </a:xfrm>
          <a:prstGeom prst="rect">
            <a:avLst/>
          </a:prstGeom>
          <a:noFill/>
        </p:spPr>
        <p:txBody>
          <a:bodyPr wrap="square">
            <a:spAutoFit/>
          </a:bodyPr>
          <a:lstStyle/>
          <a:p>
            <a:pPr algn="ctr"/>
            <a:r>
              <a:rPr lang="en-US" sz="1193" dirty="0">
                <a:solidFill>
                  <a:schemeClr val="bg1"/>
                </a:solidFill>
                <a:latin typeface="Arial" panose="020B0604020202020204" pitchFamily="34" charset="0"/>
                <a:cs typeface="Arial" panose="020B0604020202020204" pitchFamily="34" charset="0"/>
              </a:rPr>
              <a:t>@msc_mres_shu_biochem </a:t>
            </a:r>
            <a:endParaRPr lang="en-US" sz="1193" dirty="0">
              <a:solidFill>
                <a:schemeClr val="bg1"/>
              </a:solidFill>
            </a:endParaRPr>
          </a:p>
        </p:txBody>
      </p:sp>
      <p:pic>
        <p:nvPicPr>
          <p:cNvPr id="1026" name="Picture 2" descr="About Twitter | Our logo, brand guidelines, and Tweet tools">
            <a:extLst>
              <a:ext uri="{FF2B5EF4-FFF2-40B4-BE49-F238E27FC236}">
                <a16:creationId xmlns:a16="http://schemas.microsoft.com/office/drawing/2014/main" id="{D8596F3C-182D-AF47-2F83-11673EB34C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5747" y="151329"/>
            <a:ext cx="441349" cy="451289"/>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29">
            <a:extLst>
              <a:ext uri="{FF2B5EF4-FFF2-40B4-BE49-F238E27FC236}">
                <a16:creationId xmlns:a16="http://schemas.microsoft.com/office/drawing/2014/main" id="{F85743F7-8F1F-D663-C55A-33FE7B31E686}"/>
              </a:ext>
            </a:extLst>
          </p:cNvPr>
          <p:cNvSpPr/>
          <p:nvPr/>
        </p:nvSpPr>
        <p:spPr>
          <a:xfrm>
            <a:off x="216812" y="4392702"/>
            <a:ext cx="1692427" cy="2136913"/>
          </a:xfrm>
          <a:custGeom>
            <a:avLst/>
            <a:gdLst/>
            <a:ahLst/>
            <a:cxnLst/>
            <a:rect l="l" t="t" r="r" b="b"/>
            <a:pathLst>
              <a:path w="466223" h="651983">
                <a:moveTo>
                  <a:pt x="0" y="0"/>
                </a:moveTo>
                <a:lnTo>
                  <a:pt x="466223" y="0"/>
                </a:lnTo>
                <a:lnTo>
                  <a:pt x="466223" y="651983"/>
                </a:lnTo>
                <a:lnTo>
                  <a:pt x="0" y="651983"/>
                </a:lnTo>
                <a:lnTo>
                  <a:pt x="0" y="0"/>
                </a:lnTo>
                <a:close/>
              </a:path>
            </a:pathLst>
          </a:custGeom>
          <a:blipFill>
            <a:blip r:embed="rId4"/>
            <a:stretch>
              <a:fillRect l="-27469" t="-5235" r="-26938" b="-5179"/>
            </a:stretch>
          </a:blipFill>
        </p:spPr>
        <p:txBody>
          <a:bodyPr/>
          <a:lstStyle/>
          <a:p>
            <a:endParaRPr lang="en-GB" sz="2685"/>
          </a:p>
        </p:txBody>
      </p:sp>
    </p:spTree>
    <p:extLst>
      <p:ext uri="{BB962C8B-B14F-4D97-AF65-F5344CB8AC3E}">
        <p14:creationId xmlns:p14="http://schemas.microsoft.com/office/powerpoint/2010/main" val="659604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8C9F318E-DD08-6B48-B2C9-6C51C7DFF175}"/>
              </a:ext>
            </a:extLst>
          </p:cNvPr>
          <p:cNvSpPr txBox="1">
            <a:spLocks/>
          </p:cNvSpPr>
          <p:nvPr/>
        </p:nvSpPr>
        <p:spPr>
          <a:xfrm>
            <a:off x="815051" y="2935266"/>
            <a:ext cx="4190703" cy="443198"/>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a:buNone/>
              <a:defRPr lang="en-US" sz="3600" b="1" i="0" kern="1200" cap="all" spc="150" baseline="0" dirty="0" smtClean="0">
                <a:solidFill>
                  <a:schemeClr val="tx1"/>
                </a:solidFill>
                <a:latin typeface="Muli Black" charset="0"/>
                <a:ea typeface="Muli Black" charset="0"/>
                <a:cs typeface="Muli Black" charset="0"/>
              </a:defRPr>
            </a:lvl1pPr>
            <a:lvl2pPr marL="0" indent="0" algn="l" defTabSz="914400" rtl="0" eaLnBrk="1" latinLnBrk="0" hangingPunct="1">
              <a:lnSpc>
                <a:spcPct val="90000"/>
              </a:lnSpc>
              <a:spcBef>
                <a:spcPts val="500"/>
              </a:spcBef>
              <a:buFont typeface="Arial"/>
              <a:buNone/>
              <a:defRPr lang="en-US" sz="1800" b="1" i="0" kern="1200" cap="all" spc="600" baseline="0" dirty="0" smtClean="0">
                <a:solidFill>
                  <a:schemeClr val="tx1"/>
                </a:solidFill>
                <a:latin typeface="Muli Black" charset="0"/>
                <a:ea typeface="Muli Black" charset="0"/>
                <a:cs typeface="Muli Black" charset="0"/>
              </a:defRPr>
            </a:lvl2pPr>
            <a:lvl3pPr marL="0" indent="0" algn="l" defTabSz="914400" rtl="0" eaLnBrk="1" latinLnBrk="0" hangingPunct="1">
              <a:lnSpc>
                <a:spcPct val="90000"/>
              </a:lnSpc>
              <a:spcBef>
                <a:spcPts val="500"/>
              </a:spcBef>
              <a:buFont typeface="Arial"/>
              <a:buNone/>
              <a:defRPr lang="en-US" sz="1400" b="0" i="0" kern="1200" cap="all" spc="400" baseline="0" dirty="0" smtClean="0">
                <a:solidFill>
                  <a:schemeClr val="accent4"/>
                </a:solidFill>
                <a:latin typeface="Muli" charset="0"/>
                <a:ea typeface="Muli" charset="0"/>
                <a:cs typeface="Muli" charset="0"/>
              </a:defRPr>
            </a:lvl3pPr>
            <a:lvl4pPr marL="0" indent="0" algn="l" defTabSz="914400" rtl="0" eaLnBrk="1" latinLnBrk="0" hangingPunct="1">
              <a:lnSpc>
                <a:spcPct val="90000"/>
              </a:lnSpc>
              <a:spcBef>
                <a:spcPts val="500"/>
              </a:spcBef>
              <a:buFont typeface="Arial"/>
              <a:buNone/>
              <a:defRPr sz="1400" b="1" i="0" kern="1200" spc="100" baseline="0">
                <a:solidFill>
                  <a:schemeClr val="tx1"/>
                </a:solidFill>
                <a:latin typeface="Muli ExtraBold" charset="0"/>
                <a:ea typeface="Muli ExtraBold" charset="0"/>
                <a:cs typeface="Muli ExtraBold" charset="0"/>
              </a:defRPr>
            </a:lvl4pPr>
            <a:lvl5pPr marL="0" indent="0" algn="l" defTabSz="914400" rtl="0" eaLnBrk="1" latinLnBrk="0" hangingPunct="1">
              <a:lnSpc>
                <a:spcPct val="120000"/>
              </a:lnSpc>
              <a:spcBef>
                <a:spcPts val="500"/>
              </a:spcBef>
              <a:buFont typeface="Arial"/>
              <a:buNone/>
              <a:defRPr lang="en-US" sz="1000" b="0" i="0" kern="1200" spc="100" baseline="0" dirty="0">
                <a:solidFill>
                  <a:schemeClr val="accent4"/>
                </a:solidFill>
                <a:latin typeface="Muli" charset="0"/>
                <a:ea typeface="Muli" charset="0"/>
                <a:cs typeface="Mul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2"/>
            <a:r>
              <a:rPr lang="en-US" sz="1600" b="1" spc="0" dirty="0">
                <a:solidFill>
                  <a:srgbClr val="D6D2C4"/>
                </a:solidFill>
                <a:latin typeface="Arial"/>
                <a:cs typeface="Arial"/>
              </a:rPr>
              <a:t>MSc and MRes Courses IN THE FOLLOWING AREAS</a:t>
            </a:r>
            <a:endParaRPr lang="en-US" b="1" dirty="0">
              <a:solidFill>
                <a:srgbClr val="D6D2C4"/>
              </a:solidFill>
              <a:latin typeface="Arial"/>
              <a:cs typeface="Arial"/>
            </a:endParaRPr>
          </a:p>
        </p:txBody>
      </p:sp>
      <p:sp>
        <p:nvSpPr>
          <p:cNvPr id="6" name="Text Placeholder 2">
            <a:extLst>
              <a:ext uri="{FF2B5EF4-FFF2-40B4-BE49-F238E27FC236}">
                <a16:creationId xmlns:a16="http://schemas.microsoft.com/office/drawing/2014/main" id="{87C8B565-4E93-344A-B2C9-B73E549441A3}"/>
              </a:ext>
            </a:extLst>
          </p:cNvPr>
          <p:cNvSpPr txBox="1">
            <a:spLocks/>
          </p:cNvSpPr>
          <p:nvPr/>
        </p:nvSpPr>
        <p:spPr>
          <a:xfrm>
            <a:off x="815051" y="1073007"/>
            <a:ext cx="4108641" cy="1661993"/>
          </a:xfrm>
          <a:prstGeom prst="rect">
            <a:avLst/>
          </a:prstGeom>
        </p:spPr>
        <p:txBody>
          <a:bodyPr wrap="square" lIns="0" tIns="0" rIns="0" bIns="0" anchor="b" anchorCtr="0">
            <a:spAutoFit/>
          </a:bodyPr>
          <a:lstStyle>
            <a:lvl1pPr marL="0" indent="0" algn="l" defTabSz="914400" rtl="0" eaLnBrk="1" latinLnBrk="0" hangingPunct="1">
              <a:lnSpc>
                <a:spcPct val="90000"/>
              </a:lnSpc>
              <a:spcBef>
                <a:spcPts val="1000"/>
              </a:spcBef>
              <a:buFont typeface="Arial"/>
              <a:buNone/>
              <a:defRPr lang="en-US" sz="3600" b="1" i="0" kern="1200" cap="all" spc="150" baseline="0" dirty="0" smtClean="0">
                <a:solidFill>
                  <a:schemeClr val="tx1"/>
                </a:solidFill>
                <a:latin typeface="Muli Black" charset="0"/>
                <a:ea typeface="Muli Black" charset="0"/>
                <a:cs typeface="Muli Black" charset="0"/>
              </a:defRPr>
            </a:lvl1pPr>
            <a:lvl2pPr marL="0" indent="0" algn="l" defTabSz="914400" rtl="0" eaLnBrk="1" latinLnBrk="0" hangingPunct="1">
              <a:lnSpc>
                <a:spcPct val="90000"/>
              </a:lnSpc>
              <a:spcBef>
                <a:spcPts val="500"/>
              </a:spcBef>
              <a:buFont typeface="Arial"/>
              <a:buNone/>
              <a:defRPr lang="en-US" sz="1800" b="1" i="0" kern="1200" cap="all" spc="600" baseline="0" dirty="0" smtClean="0">
                <a:solidFill>
                  <a:schemeClr val="tx1"/>
                </a:solidFill>
                <a:latin typeface="Muli Black" charset="0"/>
                <a:ea typeface="Muli Black" charset="0"/>
                <a:cs typeface="Muli Black" charset="0"/>
              </a:defRPr>
            </a:lvl2pPr>
            <a:lvl3pPr marL="0" indent="0" algn="l" defTabSz="914400" rtl="0" eaLnBrk="1" latinLnBrk="0" hangingPunct="1">
              <a:lnSpc>
                <a:spcPct val="90000"/>
              </a:lnSpc>
              <a:spcBef>
                <a:spcPts val="500"/>
              </a:spcBef>
              <a:buFont typeface="Arial"/>
              <a:buNone/>
              <a:defRPr lang="en-US" sz="1400" b="0" i="0" kern="1200" cap="all" spc="400" baseline="0" dirty="0" smtClean="0">
                <a:solidFill>
                  <a:schemeClr val="accent4"/>
                </a:solidFill>
                <a:latin typeface="Muli" charset="0"/>
                <a:ea typeface="Muli" charset="0"/>
                <a:cs typeface="Muli" charset="0"/>
              </a:defRPr>
            </a:lvl3pPr>
            <a:lvl4pPr marL="0" indent="0" algn="l" defTabSz="914400" rtl="0" eaLnBrk="1" latinLnBrk="0" hangingPunct="1">
              <a:lnSpc>
                <a:spcPct val="90000"/>
              </a:lnSpc>
              <a:spcBef>
                <a:spcPts val="500"/>
              </a:spcBef>
              <a:buFont typeface="Arial"/>
              <a:buNone/>
              <a:defRPr sz="1400" b="1" i="0" kern="1200" spc="100" baseline="0">
                <a:solidFill>
                  <a:schemeClr val="tx1"/>
                </a:solidFill>
                <a:latin typeface="Muli ExtraBold" charset="0"/>
                <a:ea typeface="Muli ExtraBold" charset="0"/>
                <a:cs typeface="Muli ExtraBold" charset="0"/>
              </a:defRPr>
            </a:lvl4pPr>
            <a:lvl5pPr marL="0" indent="0" algn="l" defTabSz="914400" rtl="0" eaLnBrk="1" latinLnBrk="0" hangingPunct="1">
              <a:lnSpc>
                <a:spcPct val="120000"/>
              </a:lnSpc>
              <a:spcBef>
                <a:spcPts val="500"/>
              </a:spcBef>
              <a:buFont typeface="Arial"/>
              <a:buNone/>
              <a:defRPr lang="en-US" sz="1000" b="0" i="0" kern="1200" dirty="0">
                <a:solidFill>
                  <a:schemeClr val="accent4"/>
                </a:solidFill>
                <a:latin typeface="Muli" charset="0"/>
                <a:ea typeface="Muli" charset="0"/>
                <a:cs typeface="Mul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ts val="0"/>
              </a:spcBef>
              <a:buClr>
                <a:srgbClr val="B70D50"/>
              </a:buClr>
              <a:buSzPts val="2800"/>
            </a:pPr>
            <a:r>
              <a:rPr lang="en-GB" sz="3000" spc="0" dirty="0">
                <a:solidFill>
                  <a:schemeClr val="bg1">
                    <a:lumMod val="95000"/>
                  </a:schemeClr>
                </a:solidFill>
                <a:latin typeface="Arial"/>
                <a:ea typeface="Arial"/>
                <a:cs typeface="Arial"/>
                <a:sym typeface="Arial"/>
              </a:rPr>
              <a:t>Department of Bioscience and Chemistry</a:t>
            </a:r>
          </a:p>
          <a:p>
            <a:pPr lvl="0">
              <a:spcBef>
                <a:spcPts val="0"/>
              </a:spcBef>
              <a:buClr>
                <a:srgbClr val="B70D50"/>
              </a:buClr>
              <a:buSzPts val="2800"/>
            </a:pPr>
            <a:endParaRPr lang="en-GB" sz="3000" spc="0" dirty="0">
              <a:solidFill>
                <a:schemeClr val="bg1">
                  <a:lumMod val="95000"/>
                </a:schemeClr>
              </a:solidFill>
            </a:endParaRPr>
          </a:p>
        </p:txBody>
      </p:sp>
      <p:sp>
        <p:nvSpPr>
          <p:cNvPr id="7" name="Text Placeholder 38">
            <a:extLst>
              <a:ext uri="{FF2B5EF4-FFF2-40B4-BE49-F238E27FC236}">
                <a16:creationId xmlns:a16="http://schemas.microsoft.com/office/drawing/2014/main" id="{14CC92B0-33D6-7949-8A39-04D48C3AD574}"/>
              </a:ext>
            </a:extLst>
          </p:cNvPr>
          <p:cNvSpPr txBox="1">
            <a:spLocks/>
          </p:cNvSpPr>
          <p:nvPr/>
        </p:nvSpPr>
        <p:spPr>
          <a:xfrm>
            <a:off x="815048" y="3563108"/>
            <a:ext cx="4569751" cy="1677382"/>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a:buNone/>
              <a:defRPr lang="en-US" sz="3600" b="1" i="0" kern="1200" cap="all" spc="150" baseline="0" dirty="0" smtClean="0">
                <a:solidFill>
                  <a:schemeClr val="tx1"/>
                </a:solidFill>
                <a:latin typeface="Muli Black" charset="0"/>
                <a:ea typeface="Muli Black" charset="0"/>
                <a:cs typeface="Muli Black" charset="0"/>
              </a:defRPr>
            </a:lvl1pPr>
            <a:lvl2pPr marL="0" indent="0" algn="l" defTabSz="914400" rtl="0" eaLnBrk="1" latinLnBrk="0" hangingPunct="1">
              <a:lnSpc>
                <a:spcPct val="90000"/>
              </a:lnSpc>
              <a:spcBef>
                <a:spcPts val="500"/>
              </a:spcBef>
              <a:buFont typeface="Arial"/>
              <a:buNone/>
              <a:defRPr lang="en-US" sz="1800" b="1" i="0" kern="1200" cap="all" spc="600" baseline="0" dirty="0" smtClean="0">
                <a:solidFill>
                  <a:schemeClr val="tx1"/>
                </a:solidFill>
                <a:latin typeface="Muli Black" charset="0"/>
                <a:ea typeface="Muli Black" charset="0"/>
                <a:cs typeface="Muli Black" charset="0"/>
              </a:defRPr>
            </a:lvl2pPr>
            <a:lvl3pPr marL="0" indent="0" algn="l" defTabSz="914400" rtl="0" eaLnBrk="1" latinLnBrk="0" hangingPunct="1">
              <a:lnSpc>
                <a:spcPct val="90000"/>
              </a:lnSpc>
              <a:spcBef>
                <a:spcPts val="500"/>
              </a:spcBef>
              <a:buFont typeface="Arial"/>
              <a:buNone/>
              <a:defRPr lang="en-US" sz="1400" b="0" i="0" kern="1200" cap="all" spc="400" baseline="0" dirty="0" smtClean="0">
                <a:solidFill>
                  <a:schemeClr val="accent4"/>
                </a:solidFill>
                <a:latin typeface="Muli" charset="0"/>
                <a:ea typeface="Muli" charset="0"/>
                <a:cs typeface="Muli" charset="0"/>
              </a:defRPr>
            </a:lvl3pPr>
            <a:lvl4pPr marL="0" indent="0" algn="l" defTabSz="914400" rtl="0" eaLnBrk="1" latinLnBrk="0" hangingPunct="1">
              <a:lnSpc>
                <a:spcPct val="90000"/>
              </a:lnSpc>
              <a:spcBef>
                <a:spcPts val="500"/>
              </a:spcBef>
              <a:buFont typeface="Arial"/>
              <a:buNone/>
              <a:defRPr sz="1400" b="1" i="0" kern="1200" spc="100" baseline="0">
                <a:solidFill>
                  <a:schemeClr val="tx1"/>
                </a:solidFill>
                <a:latin typeface="Muli ExtraBold" charset="0"/>
                <a:ea typeface="Muli ExtraBold" charset="0"/>
                <a:cs typeface="Muli ExtraBold" charset="0"/>
              </a:defRPr>
            </a:lvl4pPr>
            <a:lvl5pPr marL="0" indent="0" algn="l" defTabSz="914400" rtl="0" eaLnBrk="1" latinLnBrk="0" hangingPunct="1">
              <a:lnSpc>
                <a:spcPct val="120000"/>
              </a:lnSpc>
              <a:spcBef>
                <a:spcPts val="500"/>
              </a:spcBef>
              <a:buFont typeface="Arial"/>
              <a:buNone/>
              <a:defRPr lang="en-US" sz="1000" b="0" i="0" kern="1200" dirty="0">
                <a:solidFill>
                  <a:schemeClr val="accent4"/>
                </a:solidFill>
                <a:latin typeface="Muli" charset="0"/>
                <a:ea typeface="Muli" charset="0"/>
                <a:cs typeface="Mul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lvl="4" indent="-285750">
              <a:lnSpc>
                <a:spcPct val="100000"/>
              </a:lnSpc>
              <a:buFont typeface="Arial" panose="020B0604020202020204" pitchFamily="34" charset="0"/>
              <a:buChar char="•"/>
              <a:tabLst>
                <a:tab pos="108000" algn="l"/>
              </a:tabLst>
            </a:pPr>
            <a:r>
              <a:rPr lang="en-GB" sz="1200" b="1" spc="0" dirty="0">
                <a:solidFill>
                  <a:schemeClr val="bg1"/>
                </a:solidFill>
                <a:latin typeface="Arial"/>
                <a:cs typeface="Arial"/>
              </a:rPr>
              <a:t>Biomedical Laboratory Sciences</a:t>
            </a:r>
          </a:p>
          <a:p>
            <a:pPr marL="285750" lvl="4" indent="-285750">
              <a:lnSpc>
                <a:spcPct val="100000"/>
              </a:lnSpc>
              <a:buFont typeface="Arial" panose="020B0604020202020204" pitchFamily="34" charset="0"/>
              <a:buChar char="•"/>
              <a:tabLst>
                <a:tab pos="108000" algn="l"/>
              </a:tabLst>
            </a:pPr>
            <a:r>
              <a:rPr lang="en-GB" sz="1200" b="1" spc="0" dirty="0">
                <a:solidFill>
                  <a:schemeClr val="bg1"/>
                </a:solidFill>
                <a:latin typeface="Arial"/>
                <a:cs typeface="Arial"/>
              </a:rPr>
              <a:t>Cancer Biology</a:t>
            </a:r>
          </a:p>
          <a:p>
            <a:pPr marL="285750" lvl="4" indent="-285750">
              <a:lnSpc>
                <a:spcPct val="100000"/>
              </a:lnSpc>
              <a:buFont typeface="Arial" panose="020B0604020202020204" pitchFamily="34" charset="0"/>
              <a:buChar char="•"/>
              <a:tabLst>
                <a:tab pos="108000" algn="l"/>
              </a:tabLst>
            </a:pPr>
            <a:r>
              <a:rPr lang="en-GB" sz="1200" b="1" spc="0" dirty="0">
                <a:solidFill>
                  <a:schemeClr val="bg1"/>
                </a:solidFill>
                <a:latin typeface="Arial"/>
                <a:cs typeface="Arial"/>
              </a:rPr>
              <a:t>Molecular Microbiology</a:t>
            </a:r>
          </a:p>
          <a:p>
            <a:pPr marL="285750" lvl="4" indent="-285750">
              <a:lnSpc>
                <a:spcPct val="100000"/>
              </a:lnSpc>
              <a:buFont typeface="Arial" panose="020B0604020202020204" pitchFamily="34" charset="0"/>
              <a:buChar char="•"/>
              <a:tabLst>
                <a:tab pos="108000" algn="l"/>
              </a:tabLst>
            </a:pPr>
            <a:r>
              <a:rPr lang="en-GB" sz="1200" b="1" spc="0" dirty="0">
                <a:solidFill>
                  <a:schemeClr val="bg1"/>
                </a:solidFill>
                <a:latin typeface="Arial"/>
                <a:cs typeface="Arial"/>
              </a:rPr>
              <a:t>Pharmacology and Biotechnology</a:t>
            </a:r>
          </a:p>
          <a:p>
            <a:pPr marL="285750" lvl="4" indent="-285750">
              <a:lnSpc>
                <a:spcPct val="100000"/>
              </a:lnSpc>
              <a:buFont typeface="Arial" panose="020B0604020202020204" pitchFamily="34" charset="0"/>
              <a:buChar char="•"/>
              <a:tabLst>
                <a:tab pos="108000" algn="l"/>
              </a:tabLst>
            </a:pPr>
            <a:r>
              <a:rPr lang="en-GB" sz="1200" b="1" spc="0" dirty="0">
                <a:solidFill>
                  <a:schemeClr val="bg1"/>
                </a:solidFill>
                <a:latin typeface="Arial"/>
                <a:cs typeface="Arial"/>
              </a:rPr>
              <a:t>Analytical Chemistry</a:t>
            </a:r>
          </a:p>
          <a:p>
            <a:pPr marL="285750" lvl="4" indent="-285750">
              <a:lnSpc>
                <a:spcPct val="100000"/>
              </a:lnSpc>
              <a:buFont typeface="Arial" panose="020B0604020202020204" pitchFamily="34" charset="0"/>
              <a:buChar char="•"/>
              <a:tabLst>
                <a:tab pos="108000" algn="l"/>
              </a:tabLst>
            </a:pPr>
            <a:r>
              <a:rPr lang="en-GB" sz="1200" b="1" spc="0" dirty="0">
                <a:solidFill>
                  <a:schemeClr val="bg1"/>
                </a:solidFill>
                <a:latin typeface="Arial"/>
                <a:cs typeface="Arial"/>
              </a:rPr>
              <a:t>Pharmaceutical Analysis</a:t>
            </a:r>
          </a:p>
          <a:p>
            <a:pPr marL="285750" lvl="4" indent="-285750">
              <a:lnSpc>
                <a:spcPct val="100000"/>
              </a:lnSpc>
              <a:buFont typeface="Arial" panose="020B0604020202020204" pitchFamily="34" charset="0"/>
              <a:buChar char="•"/>
              <a:tabLst>
                <a:tab pos="108000" algn="l"/>
              </a:tabLst>
            </a:pPr>
            <a:endParaRPr lang="en-US" sz="1200" b="1" spc="0" dirty="0">
              <a:solidFill>
                <a:schemeClr val="bg1"/>
              </a:solidFill>
              <a:latin typeface="Arial"/>
              <a:cs typeface="Arial"/>
            </a:endParaRPr>
          </a:p>
        </p:txBody>
      </p:sp>
      <p:pic>
        <p:nvPicPr>
          <p:cNvPr id="8" name="Picture 7">
            <a:extLst>
              <a:ext uri="{FF2B5EF4-FFF2-40B4-BE49-F238E27FC236}">
                <a16:creationId xmlns:a16="http://schemas.microsoft.com/office/drawing/2014/main" id="{78A406B2-E75F-14F5-2DA5-4088CF0063C1}"/>
              </a:ext>
            </a:extLst>
          </p:cNvPr>
          <p:cNvPicPr>
            <a:picLocks noChangeAspect="1"/>
          </p:cNvPicPr>
          <p:nvPr/>
        </p:nvPicPr>
        <p:blipFill>
          <a:blip r:embed="rId3"/>
          <a:stretch>
            <a:fillRect/>
          </a:stretch>
        </p:blipFill>
        <p:spPr>
          <a:xfrm>
            <a:off x="5499876" y="283306"/>
            <a:ext cx="3653454" cy="2354994"/>
          </a:xfrm>
          <a:prstGeom prst="rect">
            <a:avLst/>
          </a:prstGeom>
        </p:spPr>
      </p:pic>
      <p:pic>
        <p:nvPicPr>
          <p:cNvPr id="10" name="Picture 2">
            <a:extLst>
              <a:ext uri="{FF2B5EF4-FFF2-40B4-BE49-F238E27FC236}">
                <a16:creationId xmlns:a16="http://schemas.microsoft.com/office/drawing/2014/main" id="{D29B9128-562B-A6F5-CEC5-AD075287959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134" r="10886"/>
          <a:stretch/>
        </p:blipFill>
        <p:spPr bwMode="auto">
          <a:xfrm>
            <a:off x="5499876" y="2737191"/>
            <a:ext cx="3653455" cy="1383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Science (122 of 143)">
            <a:extLst>
              <a:ext uri="{FF2B5EF4-FFF2-40B4-BE49-F238E27FC236}">
                <a16:creationId xmlns:a16="http://schemas.microsoft.com/office/drawing/2014/main" id="{2DD05B0A-08D0-45BE-1E60-8275CD6166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9876" y="4306464"/>
            <a:ext cx="3653454" cy="2268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33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6D2C4"/>
        </a:solidFill>
        <a:effectLst/>
      </p:bgPr>
    </p:bg>
    <p:spTree>
      <p:nvGrpSpPr>
        <p:cNvPr id="1" name=""/>
        <p:cNvGrpSpPr/>
        <p:nvPr/>
      </p:nvGrpSpPr>
      <p:grpSpPr>
        <a:xfrm>
          <a:off x="0" y="0"/>
          <a:ext cx="0" cy="0"/>
          <a:chOff x="0" y="0"/>
          <a:chExt cx="0" cy="0"/>
        </a:xfrm>
      </p:grpSpPr>
      <p:sp>
        <p:nvSpPr>
          <p:cNvPr id="6" name="Text Placeholder 2"/>
          <p:cNvSpPr txBox="1">
            <a:spLocks/>
          </p:cNvSpPr>
          <p:nvPr/>
        </p:nvSpPr>
        <p:spPr>
          <a:xfrm>
            <a:off x="6716399" y="638371"/>
            <a:ext cx="4637402" cy="415498"/>
          </a:xfrm>
          <a:prstGeom prst="rect">
            <a:avLst/>
          </a:prstGeom>
        </p:spPr>
        <p:txBody>
          <a:bodyPr wrap="square" lIns="0" tIns="0" rIns="0" bIns="0">
            <a:spAutoFit/>
          </a:bodyPr>
          <a:lstStyle>
            <a:lvl1pPr marL="0" indent="0" algn="l" defTabSz="914400" rtl="0" eaLnBrk="1" latinLnBrk="0" hangingPunct="1">
              <a:lnSpc>
                <a:spcPct val="90000"/>
              </a:lnSpc>
              <a:spcBef>
                <a:spcPts val="1000"/>
              </a:spcBef>
              <a:buFont typeface="Arial"/>
              <a:buNone/>
              <a:defRPr lang="en-US" sz="3600" b="1" i="0" kern="1200" cap="all" spc="150" baseline="0" dirty="0" smtClean="0">
                <a:solidFill>
                  <a:schemeClr val="tx1"/>
                </a:solidFill>
                <a:latin typeface="Muli Black" charset="0"/>
                <a:ea typeface="Muli Black" charset="0"/>
                <a:cs typeface="Muli Black" charset="0"/>
              </a:defRPr>
            </a:lvl1pPr>
            <a:lvl2pPr marL="0" indent="0" algn="l" defTabSz="914400" rtl="0" eaLnBrk="1" latinLnBrk="0" hangingPunct="1">
              <a:lnSpc>
                <a:spcPct val="90000"/>
              </a:lnSpc>
              <a:spcBef>
                <a:spcPts val="500"/>
              </a:spcBef>
              <a:buFont typeface="Arial"/>
              <a:buNone/>
              <a:defRPr lang="en-US" sz="1800" b="1" i="0" kern="1200" cap="all" spc="600" baseline="0" dirty="0" smtClean="0">
                <a:solidFill>
                  <a:schemeClr val="tx1"/>
                </a:solidFill>
                <a:latin typeface="Muli Black" charset="0"/>
                <a:ea typeface="Muli Black" charset="0"/>
                <a:cs typeface="Muli Black" charset="0"/>
              </a:defRPr>
            </a:lvl2pPr>
            <a:lvl3pPr marL="0" indent="0" algn="l" defTabSz="914400" rtl="0" eaLnBrk="1" latinLnBrk="0" hangingPunct="1">
              <a:lnSpc>
                <a:spcPct val="90000"/>
              </a:lnSpc>
              <a:spcBef>
                <a:spcPts val="500"/>
              </a:spcBef>
              <a:buFont typeface="Arial"/>
              <a:buNone/>
              <a:defRPr lang="en-US" sz="1400" b="0" i="0" kern="1200" cap="all" spc="400" baseline="0" dirty="0" smtClean="0">
                <a:solidFill>
                  <a:schemeClr val="accent4"/>
                </a:solidFill>
                <a:latin typeface="Muli" charset="0"/>
                <a:ea typeface="Muli" charset="0"/>
                <a:cs typeface="Muli" charset="0"/>
              </a:defRPr>
            </a:lvl3pPr>
            <a:lvl4pPr marL="0" indent="0" algn="l" defTabSz="914400" rtl="0" eaLnBrk="1" latinLnBrk="0" hangingPunct="1">
              <a:lnSpc>
                <a:spcPct val="90000"/>
              </a:lnSpc>
              <a:spcBef>
                <a:spcPts val="500"/>
              </a:spcBef>
              <a:buFont typeface="Arial"/>
              <a:buNone/>
              <a:defRPr sz="1400" b="1" i="0" kern="1200" spc="100" baseline="0">
                <a:solidFill>
                  <a:schemeClr val="tx1"/>
                </a:solidFill>
                <a:latin typeface="Muli ExtraBold" charset="0"/>
                <a:ea typeface="Muli ExtraBold" charset="0"/>
                <a:cs typeface="Muli ExtraBold" charset="0"/>
              </a:defRPr>
            </a:lvl4pPr>
            <a:lvl5pPr marL="0" indent="0" algn="l" defTabSz="914400" rtl="0" eaLnBrk="1" latinLnBrk="0" hangingPunct="1">
              <a:lnSpc>
                <a:spcPct val="120000"/>
              </a:lnSpc>
              <a:spcBef>
                <a:spcPts val="500"/>
              </a:spcBef>
              <a:buFont typeface="Arial"/>
              <a:buNone/>
              <a:defRPr lang="en-US" sz="1000" b="0" i="0" kern="1200" dirty="0">
                <a:solidFill>
                  <a:schemeClr val="accent4"/>
                </a:solidFill>
                <a:latin typeface="Muli" charset="0"/>
                <a:ea typeface="Muli" charset="0"/>
                <a:cs typeface="Mul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sz="3000" spc="0" dirty="0">
                <a:solidFill>
                  <a:srgbClr val="672146"/>
                </a:solidFill>
                <a:latin typeface="Arial" panose="020B0604020202020204" pitchFamily="34" charset="0"/>
                <a:cs typeface="Arial" panose="020B0604020202020204" pitchFamily="34" charset="0"/>
              </a:rPr>
              <a:t>why choose us?</a:t>
            </a:r>
            <a:endParaRPr kumimoji="0" lang="en-US" sz="3000" b="1" i="0" u="none" strike="noStrike" kern="1200" cap="all" spc="0" normalizeH="0" baseline="0" noProof="0" dirty="0">
              <a:ln>
                <a:noFill/>
              </a:ln>
              <a:solidFill>
                <a:srgbClr val="672146"/>
              </a:solidFill>
              <a:effectLst/>
              <a:uLnTx/>
              <a:uFillTx/>
              <a:latin typeface="Arial" panose="020B0604020202020204" pitchFamily="34" charset="0"/>
              <a:cs typeface="Arial" panose="020B0604020202020204" pitchFamily="34" charset="0"/>
            </a:endParaRPr>
          </a:p>
        </p:txBody>
      </p:sp>
      <p:sp>
        <p:nvSpPr>
          <p:cNvPr id="7" name="Text Placeholder 38"/>
          <p:cNvSpPr txBox="1">
            <a:spLocks/>
          </p:cNvSpPr>
          <p:nvPr/>
        </p:nvSpPr>
        <p:spPr>
          <a:xfrm>
            <a:off x="6716399" y="2233702"/>
            <a:ext cx="4870843" cy="914546"/>
          </a:xfrm>
          <a:prstGeom prst="rect">
            <a:avLst/>
          </a:prstGeom>
        </p:spPr>
        <p:txBody>
          <a:bodyPr wrap="square" lIns="0" tIns="0" rIns="180000" bIns="0">
            <a:spAutoFit/>
          </a:bodyPr>
          <a:lstStyle>
            <a:lvl1pPr marL="0" indent="0" algn="l" defTabSz="914400" rtl="0" eaLnBrk="1" latinLnBrk="0" hangingPunct="1">
              <a:lnSpc>
                <a:spcPct val="90000"/>
              </a:lnSpc>
              <a:spcBef>
                <a:spcPts val="1000"/>
              </a:spcBef>
              <a:buFont typeface="Arial"/>
              <a:buNone/>
              <a:defRPr lang="en-US" sz="3600" b="1" i="0" kern="1200" cap="all" spc="150" baseline="0" dirty="0" smtClean="0">
                <a:solidFill>
                  <a:schemeClr val="tx1"/>
                </a:solidFill>
                <a:latin typeface="Muli Black" charset="0"/>
                <a:ea typeface="Muli Black" charset="0"/>
                <a:cs typeface="Muli Black" charset="0"/>
              </a:defRPr>
            </a:lvl1pPr>
            <a:lvl2pPr marL="0" indent="0" algn="l" defTabSz="914400" rtl="0" eaLnBrk="1" latinLnBrk="0" hangingPunct="1">
              <a:lnSpc>
                <a:spcPct val="90000"/>
              </a:lnSpc>
              <a:spcBef>
                <a:spcPts val="500"/>
              </a:spcBef>
              <a:buFont typeface="Arial"/>
              <a:buNone/>
              <a:defRPr lang="en-US" sz="1800" b="1" i="0" kern="1200" cap="all" spc="600" baseline="0" dirty="0" smtClean="0">
                <a:solidFill>
                  <a:schemeClr val="tx1"/>
                </a:solidFill>
                <a:latin typeface="Muli Black" charset="0"/>
                <a:ea typeface="Muli Black" charset="0"/>
                <a:cs typeface="Muli Black" charset="0"/>
              </a:defRPr>
            </a:lvl2pPr>
            <a:lvl3pPr marL="0" indent="0" algn="l" defTabSz="914400" rtl="0" eaLnBrk="1" latinLnBrk="0" hangingPunct="1">
              <a:lnSpc>
                <a:spcPct val="90000"/>
              </a:lnSpc>
              <a:spcBef>
                <a:spcPts val="500"/>
              </a:spcBef>
              <a:buFont typeface="Arial"/>
              <a:buNone/>
              <a:defRPr lang="en-US" sz="1400" b="0" i="0" kern="1200" cap="all" spc="400" baseline="0" dirty="0" smtClean="0">
                <a:solidFill>
                  <a:schemeClr val="accent4"/>
                </a:solidFill>
                <a:latin typeface="Muli" charset="0"/>
                <a:ea typeface="Muli" charset="0"/>
                <a:cs typeface="Muli" charset="0"/>
              </a:defRPr>
            </a:lvl3pPr>
            <a:lvl4pPr marL="0" indent="0" algn="l" defTabSz="914400" rtl="0" eaLnBrk="1" latinLnBrk="0" hangingPunct="1">
              <a:lnSpc>
                <a:spcPct val="90000"/>
              </a:lnSpc>
              <a:spcBef>
                <a:spcPts val="500"/>
              </a:spcBef>
              <a:buFont typeface="Arial"/>
              <a:buNone/>
              <a:defRPr sz="1400" b="1" i="0" kern="1200" spc="100" baseline="0">
                <a:solidFill>
                  <a:schemeClr val="tx1"/>
                </a:solidFill>
                <a:latin typeface="Muli ExtraBold" charset="0"/>
                <a:ea typeface="Muli ExtraBold" charset="0"/>
                <a:cs typeface="Muli ExtraBold" charset="0"/>
              </a:defRPr>
            </a:lvl4pPr>
            <a:lvl5pPr marL="0" indent="0" algn="l" defTabSz="914400" rtl="0" eaLnBrk="1" latinLnBrk="0" hangingPunct="1">
              <a:lnSpc>
                <a:spcPct val="120000"/>
              </a:lnSpc>
              <a:spcBef>
                <a:spcPts val="500"/>
              </a:spcBef>
              <a:buFont typeface="Arial"/>
              <a:buNone/>
              <a:defRPr lang="en-US" sz="1000" b="0" i="0" kern="1200" dirty="0">
                <a:solidFill>
                  <a:schemeClr val="accent4"/>
                </a:solidFill>
                <a:latin typeface="Muli" charset="0"/>
                <a:ea typeface="Muli" charset="0"/>
                <a:cs typeface="Mul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4" indent="0" algn="l" defTabSz="914400" rtl="0" eaLnBrk="1" fontAlgn="auto" latinLnBrk="0" hangingPunct="1">
              <a:lnSpc>
                <a:spcPct val="120000"/>
              </a:lnSpc>
              <a:spcBef>
                <a:spcPts val="500"/>
              </a:spcBef>
              <a:spcAft>
                <a:spcPts val="0"/>
              </a:spcAft>
              <a:buClrTx/>
              <a:buSzTx/>
              <a:buFont typeface="Arial"/>
              <a:buNone/>
              <a:tabLst/>
              <a:defRPr/>
            </a:pPr>
            <a:endParaRPr kumimoji="0" lang="en-US" sz="1001" b="0" i="0" u="none" strike="noStrike" kern="1200" cap="none" spc="0" normalizeH="0" baseline="0" noProof="0">
              <a:ln>
                <a:noFill/>
              </a:ln>
              <a:solidFill>
                <a:srgbClr val="808080"/>
              </a:solidFill>
              <a:effectLst/>
              <a:uLnTx/>
              <a:uFillTx/>
              <a:latin typeface="Arial" panose="020B0604020202020204" pitchFamily="34" charset="0"/>
              <a:cs typeface="Arial" panose="020B0604020202020204" pitchFamily="34" charset="0"/>
            </a:endParaRPr>
          </a:p>
          <a:p>
            <a:pPr marL="0" marR="0" lvl="4" indent="0" algn="l" defTabSz="914400" rtl="0" eaLnBrk="1" fontAlgn="auto" latinLnBrk="0" hangingPunct="1">
              <a:lnSpc>
                <a:spcPct val="120000"/>
              </a:lnSpc>
              <a:spcBef>
                <a:spcPts val="500"/>
              </a:spcBef>
              <a:spcAft>
                <a:spcPts val="0"/>
              </a:spcAft>
              <a:buClrTx/>
              <a:buSzTx/>
              <a:buFont typeface="Arial"/>
              <a:buNone/>
              <a:tabLst/>
              <a:defRPr/>
            </a:pPr>
            <a:endParaRPr kumimoji="0" lang="en-US" sz="1001" b="0" i="0" u="none" strike="noStrike" kern="1200" cap="none" spc="0" normalizeH="0" baseline="0" noProof="0">
              <a:ln>
                <a:noFill/>
              </a:ln>
              <a:solidFill>
                <a:srgbClr val="808080"/>
              </a:solidFill>
              <a:effectLst/>
              <a:uLnTx/>
              <a:uFillTx/>
              <a:latin typeface="Arial" panose="020B0604020202020204" pitchFamily="34" charset="0"/>
              <a:cs typeface="Arial" panose="020B0604020202020204" pitchFamily="34" charset="0"/>
            </a:endParaRPr>
          </a:p>
          <a:p>
            <a:pPr marL="0" marR="0" lvl="4" indent="0" algn="l" defTabSz="914400" rtl="0" eaLnBrk="1" fontAlgn="auto" latinLnBrk="0" hangingPunct="1">
              <a:lnSpc>
                <a:spcPct val="120000"/>
              </a:lnSpc>
              <a:spcBef>
                <a:spcPts val="500"/>
              </a:spcBef>
              <a:spcAft>
                <a:spcPts val="0"/>
              </a:spcAft>
              <a:buClrTx/>
              <a:buSzTx/>
              <a:buFont typeface="Arial"/>
              <a:buNone/>
              <a:tabLst/>
              <a:defRPr/>
            </a:pPr>
            <a:endParaRPr kumimoji="0" lang="en-US" sz="1001" b="0" i="0" u="none" strike="noStrike" kern="1200" cap="none" spc="0" normalizeH="0" baseline="0" noProof="0">
              <a:ln>
                <a:noFill/>
              </a:ln>
              <a:solidFill>
                <a:srgbClr val="808080"/>
              </a:solidFill>
              <a:effectLst/>
              <a:uLnTx/>
              <a:uFillTx/>
              <a:latin typeface="Arial" panose="020B0604020202020204" pitchFamily="34" charset="0"/>
              <a:cs typeface="Arial" panose="020B0604020202020204" pitchFamily="34" charset="0"/>
            </a:endParaRPr>
          </a:p>
          <a:p>
            <a:pPr marL="0" marR="0" lvl="4" indent="0" algn="l" defTabSz="914400" rtl="0" eaLnBrk="1" fontAlgn="auto" latinLnBrk="0" hangingPunct="1">
              <a:lnSpc>
                <a:spcPct val="120000"/>
              </a:lnSpc>
              <a:spcBef>
                <a:spcPts val="500"/>
              </a:spcBef>
              <a:spcAft>
                <a:spcPts val="0"/>
              </a:spcAft>
              <a:buClrTx/>
              <a:buSzTx/>
              <a:buFont typeface="Arial"/>
              <a:buNone/>
              <a:tabLst/>
              <a:defRPr/>
            </a:pPr>
            <a:endParaRPr kumimoji="0" lang="en-US" sz="1001" b="0" i="0" u="none" strike="noStrike" kern="1200" cap="none" spc="0" normalizeH="0" baseline="0" noProof="0">
              <a:ln>
                <a:noFill/>
              </a:ln>
              <a:solidFill>
                <a:srgbClr val="808080"/>
              </a:solidFill>
              <a:effectLst/>
              <a:uLnTx/>
              <a:uFillTx/>
              <a:latin typeface="Arial" panose="020B0604020202020204" pitchFamily="34" charset="0"/>
              <a:cs typeface="Arial" panose="020B0604020202020204" pitchFamily="34" charset="0"/>
            </a:endParaRPr>
          </a:p>
        </p:txBody>
      </p:sp>
      <p:pic>
        <p:nvPicPr>
          <p:cNvPr id="22" name="Picture Placeholder 21">
            <a:extLst>
              <a:ext uri="{FF2B5EF4-FFF2-40B4-BE49-F238E27FC236}">
                <a16:creationId xmlns:a16="http://schemas.microsoft.com/office/drawing/2014/main" id="{AE2760C8-0E1B-DC43-AFEA-9DCA0EF87165}"/>
              </a:ext>
            </a:extLst>
          </p:cNvPr>
          <p:cNvPicPr>
            <a:picLocks noGrp="1" noChangeAspect="1"/>
          </p:cNvPicPr>
          <p:nvPr>
            <p:ph type="pic" sz="quarter" idx="42"/>
          </p:nvPr>
        </p:nvPicPr>
        <p:blipFill>
          <a:blip r:embed="rId3" cstate="screen">
            <a:extLst>
              <a:ext uri="{28A0092B-C50C-407E-A947-70E740481C1C}">
                <a14:useLocalDpi xmlns:a14="http://schemas.microsoft.com/office/drawing/2010/main"/>
              </a:ext>
            </a:extLst>
          </a:blip>
          <a:srcRect/>
          <a:stretch>
            <a:fillRect/>
          </a:stretch>
        </p:blipFill>
        <p:spPr>
          <a:xfrm>
            <a:off x="848567" y="1245138"/>
            <a:ext cx="4719896" cy="5612861"/>
          </a:xfrm>
        </p:spPr>
      </p:pic>
      <p:sp>
        <p:nvSpPr>
          <p:cNvPr id="3" name="TextBox 2">
            <a:extLst>
              <a:ext uri="{FF2B5EF4-FFF2-40B4-BE49-F238E27FC236}">
                <a16:creationId xmlns:a16="http://schemas.microsoft.com/office/drawing/2014/main" id="{F739D20B-5E44-2D78-ED52-F02F879F8405}"/>
              </a:ext>
            </a:extLst>
          </p:cNvPr>
          <p:cNvSpPr txBox="1"/>
          <p:nvPr/>
        </p:nvSpPr>
        <p:spPr>
          <a:xfrm>
            <a:off x="4911770" y="1434712"/>
            <a:ext cx="6675471" cy="3724096"/>
          </a:xfrm>
          <a:prstGeom prst="rect">
            <a:avLst/>
          </a:prstGeom>
          <a:noFill/>
        </p:spPr>
        <p:txBody>
          <a:bodyPr wrap="square" lIns="91440" tIns="45720" rIns="91440" bIns="45720" anchor="t">
            <a:spAutoFit/>
          </a:bodyPr>
          <a:lstStyle/>
          <a:p>
            <a:pPr marL="1828165" lvl="4" algn="just">
              <a:lnSpc>
                <a:spcPct val="100000"/>
              </a:lnSpc>
              <a:tabLst>
                <a:tab pos="108000" algn="l"/>
              </a:tabLst>
            </a:pPr>
            <a:r>
              <a:rPr lang="en-GB" sz="1400" b="1" dirty="0">
                <a:solidFill>
                  <a:srgbClr val="AC145A"/>
                </a:solidFill>
                <a:latin typeface="Arial"/>
                <a:cs typeface="Arial"/>
              </a:rPr>
              <a:t>One of the largest and most popular universities in the UK, with over 30,000 students from more than 100 countries enrolled</a:t>
            </a:r>
          </a:p>
          <a:p>
            <a:pPr marL="1828165" lvl="4" algn="just">
              <a:lnSpc>
                <a:spcPct val="100000"/>
              </a:lnSpc>
              <a:tabLst>
                <a:tab pos="108000" algn="l"/>
              </a:tabLst>
            </a:pPr>
            <a:endParaRPr lang="en-US" sz="1400" b="1" dirty="0">
              <a:solidFill>
                <a:srgbClr val="AC145A"/>
              </a:solidFill>
              <a:latin typeface="Arial"/>
              <a:cs typeface="Arial"/>
            </a:endParaRPr>
          </a:p>
          <a:p>
            <a:pPr marL="1828165" lvl="4" algn="just">
              <a:lnSpc>
                <a:spcPct val="100000"/>
              </a:lnSpc>
              <a:tabLst>
                <a:tab pos="108000" algn="l"/>
              </a:tabLst>
            </a:pPr>
            <a:r>
              <a:rPr lang="en-GB" sz="1400" b="1" dirty="0">
                <a:solidFill>
                  <a:srgbClr val="AC145A"/>
                </a:solidFill>
                <a:latin typeface="Arial"/>
                <a:cs typeface="Arial"/>
              </a:rPr>
              <a:t>Our research is world leading or internationally excellent</a:t>
            </a:r>
          </a:p>
          <a:p>
            <a:pPr marL="1828165" lvl="4" algn="just">
              <a:lnSpc>
                <a:spcPct val="100000"/>
              </a:lnSpc>
              <a:tabLst>
                <a:tab pos="108000" algn="l"/>
              </a:tabLst>
            </a:pPr>
            <a:endParaRPr lang="en-GB" sz="1400" b="1" dirty="0">
              <a:solidFill>
                <a:srgbClr val="AC145A"/>
              </a:solidFill>
              <a:latin typeface="Arial"/>
              <a:cs typeface="Arial"/>
            </a:endParaRPr>
          </a:p>
          <a:p>
            <a:pPr marL="1828165" lvl="4" algn="just">
              <a:lnSpc>
                <a:spcPct val="100000"/>
              </a:lnSpc>
              <a:tabLst>
                <a:tab pos="108000" algn="l"/>
              </a:tabLst>
            </a:pPr>
            <a:r>
              <a:rPr lang="en-GB" sz="1400" b="1" dirty="0">
                <a:solidFill>
                  <a:srgbClr val="AC145A"/>
                </a:solidFill>
                <a:latin typeface="Arial"/>
                <a:cs typeface="Arial"/>
              </a:rPr>
              <a:t>We have active research groups that reflect our postgraduate course specialisms</a:t>
            </a:r>
          </a:p>
          <a:p>
            <a:pPr marL="1828165" lvl="4" algn="just">
              <a:lnSpc>
                <a:spcPct val="100000"/>
              </a:lnSpc>
              <a:tabLst>
                <a:tab pos="108000" algn="l"/>
              </a:tabLst>
            </a:pPr>
            <a:endParaRPr lang="en-GB" sz="1400" b="1" dirty="0">
              <a:solidFill>
                <a:srgbClr val="AC145A"/>
              </a:solidFill>
              <a:latin typeface="Arial"/>
              <a:cs typeface="Arial"/>
            </a:endParaRPr>
          </a:p>
          <a:p>
            <a:pPr marL="1828165" lvl="4" algn="just">
              <a:lnSpc>
                <a:spcPct val="100000"/>
              </a:lnSpc>
              <a:tabLst>
                <a:tab pos="108000" algn="l"/>
              </a:tabLst>
            </a:pPr>
            <a:r>
              <a:rPr lang="en-GB" sz="1400" b="1" dirty="0">
                <a:solidFill>
                  <a:srgbClr val="AC145A"/>
                </a:solidFill>
                <a:latin typeface="Arial"/>
                <a:cs typeface="Arial"/>
              </a:rPr>
              <a:t>Our applied laboratory-based teaching inspires and challenges our students</a:t>
            </a:r>
          </a:p>
          <a:p>
            <a:pPr marL="1828165" lvl="4" algn="just">
              <a:lnSpc>
                <a:spcPct val="100000"/>
              </a:lnSpc>
              <a:tabLst>
                <a:tab pos="108000" algn="l"/>
              </a:tabLst>
            </a:pPr>
            <a:endParaRPr lang="en-GB" sz="1400" b="1" dirty="0">
              <a:solidFill>
                <a:srgbClr val="AC145A"/>
              </a:solidFill>
              <a:latin typeface="Arial"/>
              <a:cs typeface="Arial"/>
            </a:endParaRPr>
          </a:p>
          <a:p>
            <a:pPr marL="1828165" lvl="4" algn="just">
              <a:lnSpc>
                <a:spcPct val="100000"/>
              </a:lnSpc>
              <a:tabLst>
                <a:tab pos="108000" algn="l"/>
              </a:tabLst>
            </a:pPr>
            <a:r>
              <a:rPr lang="en-GB" sz="1400" b="1" dirty="0">
                <a:solidFill>
                  <a:srgbClr val="AC145A"/>
                </a:solidFill>
                <a:latin typeface="Arial"/>
                <a:cs typeface="Arial"/>
              </a:rPr>
              <a:t>Support available to you during your time at Sheffield Hallam is vast</a:t>
            </a:r>
          </a:p>
          <a:p>
            <a:pPr marL="1828165" lvl="4">
              <a:lnSpc>
                <a:spcPct val="100000"/>
              </a:lnSpc>
              <a:tabLst>
                <a:tab pos="108000" algn="l"/>
              </a:tabLst>
            </a:pPr>
            <a:endParaRPr lang="en-GB" sz="1300" b="1" dirty="0">
              <a:solidFill>
                <a:srgbClr val="AC145A"/>
              </a:solidFill>
              <a:latin typeface="Arial"/>
              <a:cs typeface="Arial"/>
            </a:endParaRPr>
          </a:p>
          <a:p>
            <a:pPr marL="1828165" lvl="4">
              <a:lnSpc>
                <a:spcPct val="100000"/>
              </a:lnSpc>
              <a:tabLst>
                <a:tab pos="108000" algn="l"/>
              </a:tabLst>
            </a:pPr>
            <a:endParaRPr lang="en-GB" sz="1300" b="1" dirty="0">
              <a:cs typeface="Calibri"/>
            </a:endParaRPr>
          </a:p>
        </p:txBody>
      </p:sp>
      <p:pic>
        <p:nvPicPr>
          <p:cNvPr id="4" name="Picture 3" descr="Diagram, text&#10;&#10;Description automatically generated">
            <a:extLst>
              <a:ext uri="{FF2B5EF4-FFF2-40B4-BE49-F238E27FC236}">
                <a16:creationId xmlns:a16="http://schemas.microsoft.com/office/drawing/2014/main" id="{5C6FC26C-F6C4-61C2-DCED-8FAB880D7D13}"/>
              </a:ext>
            </a:extLst>
          </p:cNvPr>
          <p:cNvPicPr>
            <a:picLocks noChangeAspect="1"/>
          </p:cNvPicPr>
          <p:nvPr/>
        </p:nvPicPr>
        <p:blipFill>
          <a:blip r:embed="rId4"/>
          <a:stretch>
            <a:fillRect/>
          </a:stretch>
        </p:blipFill>
        <p:spPr>
          <a:xfrm>
            <a:off x="4285670" y="5507915"/>
            <a:ext cx="7613052" cy="1020678"/>
          </a:xfrm>
          <a:prstGeom prst="rect">
            <a:avLst/>
          </a:prstGeom>
        </p:spPr>
      </p:pic>
      <p:sp>
        <p:nvSpPr>
          <p:cNvPr id="2" name="Freeform 29">
            <a:extLst>
              <a:ext uri="{FF2B5EF4-FFF2-40B4-BE49-F238E27FC236}">
                <a16:creationId xmlns:a16="http://schemas.microsoft.com/office/drawing/2014/main" id="{73738E83-A282-2760-5C8D-0EC2DCEC6CA2}"/>
              </a:ext>
            </a:extLst>
          </p:cNvPr>
          <p:cNvSpPr/>
          <p:nvPr/>
        </p:nvSpPr>
        <p:spPr>
          <a:xfrm>
            <a:off x="10716860" y="98953"/>
            <a:ext cx="870381" cy="1078836"/>
          </a:xfrm>
          <a:custGeom>
            <a:avLst/>
            <a:gdLst/>
            <a:ahLst/>
            <a:cxnLst/>
            <a:rect l="l" t="t" r="r" b="b"/>
            <a:pathLst>
              <a:path w="466223" h="651983">
                <a:moveTo>
                  <a:pt x="0" y="0"/>
                </a:moveTo>
                <a:lnTo>
                  <a:pt x="466223" y="0"/>
                </a:lnTo>
                <a:lnTo>
                  <a:pt x="466223" y="651983"/>
                </a:lnTo>
                <a:lnTo>
                  <a:pt x="0" y="651983"/>
                </a:lnTo>
                <a:lnTo>
                  <a:pt x="0" y="0"/>
                </a:lnTo>
                <a:close/>
              </a:path>
            </a:pathLst>
          </a:custGeom>
          <a:blipFill>
            <a:blip r:embed="rId5"/>
            <a:stretch>
              <a:fillRect l="-27469" t="-5235" r="-26938" b="-5179"/>
            </a:stretch>
          </a:blipFill>
        </p:spPr>
        <p:txBody>
          <a:bodyPr/>
          <a:lstStyle/>
          <a:p>
            <a:endParaRPr lang="en-GB" sz="2685"/>
          </a:p>
        </p:txBody>
      </p:sp>
    </p:spTree>
    <p:extLst>
      <p:ext uri="{BB962C8B-B14F-4D97-AF65-F5344CB8AC3E}">
        <p14:creationId xmlns:p14="http://schemas.microsoft.com/office/powerpoint/2010/main" val="3189896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8C9F318E-DD08-6B48-B2C9-6C51C7DFF175}"/>
              </a:ext>
            </a:extLst>
          </p:cNvPr>
          <p:cNvSpPr txBox="1">
            <a:spLocks/>
          </p:cNvSpPr>
          <p:nvPr/>
        </p:nvSpPr>
        <p:spPr>
          <a:xfrm>
            <a:off x="747944" y="2414363"/>
            <a:ext cx="5044211" cy="728917"/>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a:buNone/>
              <a:defRPr lang="en-US" sz="3600" b="1" i="0" kern="1200" cap="all" spc="150" baseline="0" dirty="0" smtClean="0">
                <a:solidFill>
                  <a:schemeClr val="tx1"/>
                </a:solidFill>
                <a:latin typeface="Muli Black" charset="0"/>
                <a:ea typeface="Muli Black" charset="0"/>
                <a:cs typeface="Muli Black" charset="0"/>
              </a:defRPr>
            </a:lvl1pPr>
            <a:lvl2pPr marL="0" indent="0" algn="l" defTabSz="914400" rtl="0" eaLnBrk="1" latinLnBrk="0" hangingPunct="1">
              <a:lnSpc>
                <a:spcPct val="90000"/>
              </a:lnSpc>
              <a:spcBef>
                <a:spcPts val="500"/>
              </a:spcBef>
              <a:buFont typeface="Arial"/>
              <a:buNone/>
              <a:defRPr lang="en-US" sz="1800" b="1" i="0" kern="1200" cap="all" spc="600" baseline="0" dirty="0" smtClean="0">
                <a:solidFill>
                  <a:schemeClr val="tx1"/>
                </a:solidFill>
                <a:latin typeface="Muli Black" charset="0"/>
                <a:ea typeface="Muli Black" charset="0"/>
                <a:cs typeface="Muli Black" charset="0"/>
              </a:defRPr>
            </a:lvl2pPr>
            <a:lvl3pPr marL="0" indent="0" algn="l" defTabSz="914400" rtl="0" eaLnBrk="1" latinLnBrk="0" hangingPunct="1">
              <a:lnSpc>
                <a:spcPct val="90000"/>
              </a:lnSpc>
              <a:spcBef>
                <a:spcPts val="500"/>
              </a:spcBef>
              <a:buFont typeface="Arial"/>
              <a:buNone/>
              <a:defRPr lang="en-US" sz="1400" b="0" i="0" kern="1200" cap="all" spc="400" baseline="0" dirty="0" smtClean="0">
                <a:solidFill>
                  <a:schemeClr val="accent4"/>
                </a:solidFill>
                <a:latin typeface="Muli" charset="0"/>
                <a:ea typeface="Muli" charset="0"/>
                <a:cs typeface="Muli" charset="0"/>
              </a:defRPr>
            </a:lvl3pPr>
            <a:lvl4pPr marL="0" indent="0" algn="l" defTabSz="914400" rtl="0" eaLnBrk="1" latinLnBrk="0" hangingPunct="1">
              <a:lnSpc>
                <a:spcPct val="90000"/>
              </a:lnSpc>
              <a:spcBef>
                <a:spcPts val="500"/>
              </a:spcBef>
              <a:buFont typeface="Arial"/>
              <a:buNone/>
              <a:defRPr sz="1400" b="1" i="0" kern="1200" spc="100" baseline="0">
                <a:solidFill>
                  <a:schemeClr val="tx1"/>
                </a:solidFill>
                <a:latin typeface="Muli ExtraBold" charset="0"/>
                <a:ea typeface="Muli ExtraBold" charset="0"/>
                <a:cs typeface="Muli ExtraBold" charset="0"/>
              </a:defRPr>
            </a:lvl4pPr>
            <a:lvl5pPr marL="0" indent="0" algn="l" defTabSz="914400" rtl="0" eaLnBrk="1" latinLnBrk="0" hangingPunct="1">
              <a:lnSpc>
                <a:spcPct val="120000"/>
              </a:lnSpc>
              <a:spcBef>
                <a:spcPts val="500"/>
              </a:spcBef>
              <a:buFont typeface="Arial"/>
              <a:buNone/>
              <a:defRPr lang="en-US" sz="1000" b="0" i="0" kern="1200" spc="100" baseline="0" dirty="0">
                <a:solidFill>
                  <a:schemeClr val="accent4"/>
                </a:solidFill>
                <a:latin typeface="Muli" charset="0"/>
                <a:ea typeface="Muli" charset="0"/>
                <a:cs typeface="Mul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2"/>
            <a:r>
              <a:rPr lang="en-GB" sz="1600" b="1" spc="0" dirty="0">
                <a:solidFill>
                  <a:srgbClr val="E31C79"/>
                </a:solidFill>
                <a:latin typeface="Arial"/>
                <a:cs typeface="Arial"/>
              </a:rPr>
              <a:t>Co-created learning and teaching </a:t>
            </a:r>
          </a:p>
          <a:p>
            <a:pPr lvl="2"/>
            <a:r>
              <a:rPr lang="en-GB" sz="1600" b="1" spc="0" dirty="0">
                <a:solidFill>
                  <a:srgbClr val="E31C79"/>
                </a:solidFill>
                <a:latin typeface="Arial"/>
                <a:cs typeface="Arial"/>
              </a:rPr>
              <a:t>activities engage students within innovative spaces</a:t>
            </a:r>
            <a:endParaRPr lang="en-US" sz="1401" dirty="0">
              <a:solidFill>
                <a:srgbClr val="E31C79"/>
              </a:solidFill>
              <a:latin typeface="Arial"/>
              <a:cs typeface="Arial"/>
            </a:endParaRPr>
          </a:p>
        </p:txBody>
      </p:sp>
      <p:sp>
        <p:nvSpPr>
          <p:cNvPr id="6" name="Text Placeholder 2">
            <a:extLst>
              <a:ext uri="{FF2B5EF4-FFF2-40B4-BE49-F238E27FC236}">
                <a16:creationId xmlns:a16="http://schemas.microsoft.com/office/drawing/2014/main" id="{87C8B565-4E93-344A-B2C9-B73E549441A3}"/>
              </a:ext>
            </a:extLst>
          </p:cNvPr>
          <p:cNvSpPr txBox="1">
            <a:spLocks/>
          </p:cNvSpPr>
          <p:nvPr/>
        </p:nvSpPr>
        <p:spPr>
          <a:xfrm>
            <a:off x="747944" y="1374702"/>
            <a:ext cx="4010487" cy="830997"/>
          </a:xfrm>
          <a:prstGeom prst="rect">
            <a:avLst/>
          </a:prstGeom>
        </p:spPr>
        <p:txBody>
          <a:bodyPr wrap="square" lIns="0" tIns="0" rIns="0" bIns="0" anchor="b" anchorCtr="0">
            <a:spAutoFit/>
          </a:bodyPr>
          <a:lstStyle>
            <a:lvl1pPr marL="0" indent="0" algn="l" defTabSz="914400" rtl="0" eaLnBrk="1" latinLnBrk="0" hangingPunct="1">
              <a:lnSpc>
                <a:spcPct val="90000"/>
              </a:lnSpc>
              <a:spcBef>
                <a:spcPts val="1000"/>
              </a:spcBef>
              <a:buFont typeface="Arial"/>
              <a:buNone/>
              <a:defRPr lang="en-US" sz="3600" b="1" i="0" kern="1200" cap="all" spc="150" baseline="0" dirty="0" smtClean="0">
                <a:solidFill>
                  <a:schemeClr val="tx1"/>
                </a:solidFill>
                <a:latin typeface="Muli Black" charset="0"/>
                <a:ea typeface="Muli Black" charset="0"/>
                <a:cs typeface="Muli Black" charset="0"/>
              </a:defRPr>
            </a:lvl1pPr>
            <a:lvl2pPr marL="0" indent="0" algn="l" defTabSz="914400" rtl="0" eaLnBrk="1" latinLnBrk="0" hangingPunct="1">
              <a:lnSpc>
                <a:spcPct val="90000"/>
              </a:lnSpc>
              <a:spcBef>
                <a:spcPts val="500"/>
              </a:spcBef>
              <a:buFont typeface="Arial"/>
              <a:buNone/>
              <a:defRPr lang="en-US" sz="1800" b="1" i="0" kern="1200" cap="all" spc="600" baseline="0" dirty="0" smtClean="0">
                <a:solidFill>
                  <a:schemeClr val="tx1"/>
                </a:solidFill>
                <a:latin typeface="Muli Black" charset="0"/>
                <a:ea typeface="Muli Black" charset="0"/>
                <a:cs typeface="Muli Black" charset="0"/>
              </a:defRPr>
            </a:lvl2pPr>
            <a:lvl3pPr marL="0" indent="0" algn="l" defTabSz="914400" rtl="0" eaLnBrk="1" latinLnBrk="0" hangingPunct="1">
              <a:lnSpc>
                <a:spcPct val="90000"/>
              </a:lnSpc>
              <a:spcBef>
                <a:spcPts val="500"/>
              </a:spcBef>
              <a:buFont typeface="Arial"/>
              <a:buNone/>
              <a:defRPr lang="en-US" sz="1400" b="0" i="0" kern="1200" cap="all" spc="400" baseline="0" dirty="0" smtClean="0">
                <a:solidFill>
                  <a:schemeClr val="accent4"/>
                </a:solidFill>
                <a:latin typeface="Muli" charset="0"/>
                <a:ea typeface="Muli" charset="0"/>
                <a:cs typeface="Muli" charset="0"/>
              </a:defRPr>
            </a:lvl3pPr>
            <a:lvl4pPr marL="0" indent="0" algn="l" defTabSz="914400" rtl="0" eaLnBrk="1" latinLnBrk="0" hangingPunct="1">
              <a:lnSpc>
                <a:spcPct val="90000"/>
              </a:lnSpc>
              <a:spcBef>
                <a:spcPts val="500"/>
              </a:spcBef>
              <a:buFont typeface="Arial"/>
              <a:buNone/>
              <a:defRPr sz="1400" b="1" i="0" kern="1200" spc="100" baseline="0">
                <a:solidFill>
                  <a:schemeClr val="tx1"/>
                </a:solidFill>
                <a:latin typeface="Muli ExtraBold" charset="0"/>
                <a:ea typeface="Muli ExtraBold" charset="0"/>
                <a:cs typeface="Muli ExtraBold" charset="0"/>
              </a:defRPr>
            </a:lvl4pPr>
            <a:lvl5pPr marL="0" indent="0" algn="l" defTabSz="914400" rtl="0" eaLnBrk="1" latinLnBrk="0" hangingPunct="1">
              <a:lnSpc>
                <a:spcPct val="120000"/>
              </a:lnSpc>
              <a:spcBef>
                <a:spcPts val="500"/>
              </a:spcBef>
              <a:buFont typeface="Arial"/>
              <a:buNone/>
              <a:defRPr lang="en-US" sz="1000" b="0" i="0" kern="1200" dirty="0">
                <a:solidFill>
                  <a:schemeClr val="accent4"/>
                </a:solidFill>
                <a:latin typeface="Muli" charset="0"/>
                <a:ea typeface="Muli" charset="0"/>
                <a:cs typeface="Mul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ts val="0"/>
              </a:spcBef>
              <a:buClr>
                <a:srgbClr val="B70D50"/>
              </a:buClr>
              <a:buSzPts val="2800"/>
            </a:pPr>
            <a:r>
              <a:rPr lang="en-GB" sz="3000" spc="0" dirty="0">
                <a:solidFill>
                  <a:schemeClr val="bg1"/>
                </a:solidFill>
                <a:latin typeface="Arial"/>
                <a:ea typeface="Arial"/>
                <a:cs typeface="Arial"/>
                <a:sym typeface="Arial"/>
              </a:rPr>
              <a:t>HOW will YOU STUDY?</a:t>
            </a:r>
            <a:endParaRPr lang="en-GB" sz="3000" spc="0" dirty="0">
              <a:solidFill>
                <a:schemeClr val="bg1"/>
              </a:solidFill>
            </a:endParaRPr>
          </a:p>
        </p:txBody>
      </p:sp>
      <p:sp>
        <p:nvSpPr>
          <p:cNvPr id="4" name="TextBox 3">
            <a:extLst>
              <a:ext uri="{FF2B5EF4-FFF2-40B4-BE49-F238E27FC236}">
                <a16:creationId xmlns:a16="http://schemas.microsoft.com/office/drawing/2014/main" id="{E1B56585-2C5C-675F-303F-665E65D6E5D6}"/>
              </a:ext>
            </a:extLst>
          </p:cNvPr>
          <p:cNvSpPr txBox="1"/>
          <p:nvPr/>
        </p:nvSpPr>
        <p:spPr>
          <a:xfrm>
            <a:off x="747944" y="3573197"/>
            <a:ext cx="6094520" cy="2308324"/>
          </a:xfrm>
          <a:prstGeom prst="rect">
            <a:avLst/>
          </a:prstGeom>
          <a:noFill/>
        </p:spPr>
        <p:txBody>
          <a:bodyPr wrap="square">
            <a:spAutoFit/>
          </a:bodyPr>
          <a:lstStyle/>
          <a:p>
            <a:pPr marL="285750" indent="-285750">
              <a:buFont typeface="Arial" panose="020B0604020202020204" pitchFamily="34" charset="0"/>
              <a:buChar char="•"/>
            </a:pPr>
            <a:r>
              <a:rPr lang="en-GB" dirty="0">
                <a:solidFill>
                  <a:schemeClr val="bg1"/>
                </a:solidFill>
              </a:rPr>
              <a:t>Cell culture Laboratories</a:t>
            </a:r>
          </a:p>
          <a:p>
            <a:pPr marL="285750" indent="-285750">
              <a:buFont typeface="Arial" panose="020B0604020202020204" pitchFamily="34" charset="0"/>
              <a:buChar char="•"/>
            </a:pPr>
            <a:r>
              <a:rPr lang="en-GB" dirty="0">
                <a:solidFill>
                  <a:schemeClr val="bg1"/>
                </a:solidFill>
              </a:rPr>
              <a:t>Microscope suite</a:t>
            </a:r>
          </a:p>
          <a:p>
            <a:pPr marL="285750" indent="-285750">
              <a:buFont typeface="Arial" panose="020B0604020202020204" pitchFamily="34" charset="0"/>
              <a:buChar char="•"/>
            </a:pPr>
            <a:r>
              <a:rPr lang="en-GB" dirty="0">
                <a:solidFill>
                  <a:schemeClr val="bg1"/>
                </a:solidFill>
              </a:rPr>
              <a:t>Analytical Laboratory</a:t>
            </a:r>
          </a:p>
          <a:p>
            <a:pPr marL="285750" indent="-285750">
              <a:buFont typeface="Arial" panose="020B0604020202020204" pitchFamily="34" charset="0"/>
              <a:buChar char="•"/>
            </a:pPr>
            <a:r>
              <a:rPr lang="en-GB" dirty="0">
                <a:solidFill>
                  <a:schemeClr val="bg1"/>
                </a:solidFill>
              </a:rPr>
              <a:t>Microbiology Laboratory</a:t>
            </a:r>
          </a:p>
          <a:p>
            <a:pPr marL="285750" indent="-285750">
              <a:buFont typeface="Arial" panose="020B0604020202020204" pitchFamily="34" charset="0"/>
              <a:buChar char="•"/>
            </a:pPr>
            <a:r>
              <a:rPr lang="en-GB" dirty="0">
                <a:solidFill>
                  <a:schemeClr val="bg1"/>
                </a:solidFill>
              </a:rPr>
              <a:t>Mass Spectrometry Imaging </a:t>
            </a:r>
          </a:p>
          <a:p>
            <a:pPr marL="285750" indent="-285750">
              <a:buFont typeface="Arial" panose="020B0604020202020204" pitchFamily="34" charset="0"/>
              <a:buChar char="•"/>
            </a:pPr>
            <a:r>
              <a:rPr lang="en-GB" dirty="0">
                <a:solidFill>
                  <a:schemeClr val="bg1"/>
                </a:solidFill>
              </a:rPr>
              <a:t>Molecular Biology Laboratory</a:t>
            </a:r>
          </a:p>
          <a:p>
            <a:pPr marL="285750" indent="-285750">
              <a:buFont typeface="Arial" panose="020B0604020202020204" pitchFamily="34" charset="0"/>
              <a:buChar char="•"/>
            </a:pPr>
            <a:r>
              <a:rPr lang="en-GB" dirty="0">
                <a:solidFill>
                  <a:schemeClr val="bg1"/>
                </a:solidFill>
              </a:rPr>
              <a:t>Biochemistry Laboratories</a:t>
            </a:r>
          </a:p>
          <a:p>
            <a:pPr marL="285750" indent="-285750">
              <a:buFont typeface="Arial" panose="020B0604020202020204" pitchFamily="34" charset="0"/>
              <a:buChar char="•"/>
            </a:pPr>
            <a:r>
              <a:rPr lang="en-GB" dirty="0">
                <a:solidFill>
                  <a:schemeClr val="bg1"/>
                </a:solidFill>
              </a:rPr>
              <a:t>Chemistry Laboratory</a:t>
            </a:r>
          </a:p>
        </p:txBody>
      </p:sp>
      <p:sp>
        <p:nvSpPr>
          <p:cNvPr id="13" name="Picture Placeholder 12">
            <a:extLst>
              <a:ext uri="{FF2B5EF4-FFF2-40B4-BE49-F238E27FC236}">
                <a16:creationId xmlns:a16="http://schemas.microsoft.com/office/drawing/2014/main" id="{EC9C8498-9E21-97B3-A0CD-7BEEDDE528AE}"/>
              </a:ext>
            </a:extLst>
          </p:cNvPr>
          <p:cNvSpPr>
            <a:spLocks noGrp="1"/>
          </p:cNvSpPr>
          <p:nvPr>
            <p:ph type="pic" sz="quarter" idx="25"/>
          </p:nvPr>
        </p:nvSpPr>
        <p:spPr/>
        <p:txBody>
          <a:bodyPr/>
          <a:lstStyle/>
          <a:p>
            <a:endParaRPr lang="en-GB"/>
          </a:p>
        </p:txBody>
      </p:sp>
      <p:pic>
        <p:nvPicPr>
          <p:cNvPr id="3074" name="Picture 2" descr="Science (117 of 143)">
            <a:extLst>
              <a:ext uri="{FF2B5EF4-FFF2-40B4-BE49-F238E27FC236}">
                <a16:creationId xmlns:a16="http://schemas.microsoft.com/office/drawing/2014/main" id="{2F2A60F5-CF7E-5CF8-737C-E0AE3F16C7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3399" y="804696"/>
            <a:ext cx="5180402" cy="5285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599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76B0A67-5FCB-EC4E-97E3-1301EF567B88}"/>
              </a:ext>
            </a:extLst>
          </p:cNvPr>
          <p:cNvSpPr txBox="1">
            <a:spLocks/>
          </p:cNvSpPr>
          <p:nvPr/>
        </p:nvSpPr>
        <p:spPr>
          <a:xfrm>
            <a:off x="1676399" y="5604302"/>
            <a:ext cx="8839202" cy="415498"/>
          </a:xfrm>
          <a:prstGeom prst="rect">
            <a:avLst/>
          </a:prstGeom>
        </p:spPr>
        <p:txBody>
          <a:bodyPr wrap="square" lIns="0" tIns="0" rIns="0" bIns="0" anchor="b" anchorCtr="0">
            <a:spAutoFit/>
          </a:bodyPr>
          <a:lstStyle>
            <a:lvl1pPr marL="0" indent="0" algn="l" defTabSz="914400" rtl="0" eaLnBrk="1" latinLnBrk="0" hangingPunct="1">
              <a:lnSpc>
                <a:spcPct val="90000"/>
              </a:lnSpc>
              <a:spcBef>
                <a:spcPts val="1000"/>
              </a:spcBef>
              <a:buFont typeface="Arial"/>
              <a:buNone/>
              <a:defRPr lang="en-US" sz="3600" b="1" i="0" kern="1200" cap="all" spc="150" baseline="0" dirty="0" smtClean="0">
                <a:solidFill>
                  <a:schemeClr val="tx1"/>
                </a:solidFill>
                <a:latin typeface="Muli Black" charset="0"/>
                <a:ea typeface="Muli Black" charset="0"/>
                <a:cs typeface="Muli Black" charset="0"/>
              </a:defRPr>
            </a:lvl1pPr>
            <a:lvl2pPr marL="0" indent="0" algn="l" defTabSz="914400" rtl="0" eaLnBrk="1" latinLnBrk="0" hangingPunct="1">
              <a:lnSpc>
                <a:spcPct val="90000"/>
              </a:lnSpc>
              <a:spcBef>
                <a:spcPts val="500"/>
              </a:spcBef>
              <a:buFont typeface="Arial"/>
              <a:buNone/>
              <a:defRPr lang="en-US" sz="1800" b="1" i="0" kern="1200" cap="all" spc="600" baseline="0" dirty="0" smtClean="0">
                <a:solidFill>
                  <a:schemeClr val="tx1"/>
                </a:solidFill>
                <a:latin typeface="Muli Black" charset="0"/>
                <a:ea typeface="Muli Black" charset="0"/>
                <a:cs typeface="Muli Black" charset="0"/>
              </a:defRPr>
            </a:lvl2pPr>
            <a:lvl3pPr marL="0" indent="0" algn="l" defTabSz="914400" rtl="0" eaLnBrk="1" latinLnBrk="0" hangingPunct="1">
              <a:lnSpc>
                <a:spcPct val="90000"/>
              </a:lnSpc>
              <a:spcBef>
                <a:spcPts val="500"/>
              </a:spcBef>
              <a:buFont typeface="Arial"/>
              <a:buNone/>
              <a:defRPr lang="en-US" sz="1400" b="0" i="0" kern="1200" cap="all" spc="400" baseline="0" dirty="0" smtClean="0">
                <a:solidFill>
                  <a:schemeClr val="accent4"/>
                </a:solidFill>
                <a:latin typeface="Muli" charset="0"/>
                <a:ea typeface="Muli" charset="0"/>
                <a:cs typeface="Muli" charset="0"/>
              </a:defRPr>
            </a:lvl3pPr>
            <a:lvl4pPr marL="0" indent="0" algn="l" defTabSz="914400" rtl="0" eaLnBrk="1" latinLnBrk="0" hangingPunct="1">
              <a:lnSpc>
                <a:spcPct val="90000"/>
              </a:lnSpc>
              <a:spcBef>
                <a:spcPts val="500"/>
              </a:spcBef>
              <a:buFont typeface="Arial"/>
              <a:buNone/>
              <a:defRPr sz="1400" b="1" i="0" kern="1200" spc="100" baseline="0">
                <a:solidFill>
                  <a:schemeClr val="tx1"/>
                </a:solidFill>
                <a:latin typeface="Muli ExtraBold" charset="0"/>
                <a:ea typeface="Muli ExtraBold" charset="0"/>
                <a:cs typeface="Muli ExtraBold" charset="0"/>
              </a:defRPr>
            </a:lvl4pPr>
            <a:lvl5pPr marL="0" indent="0" algn="l" defTabSz="914400" rtl="0" eaLnBrk="1" latinLnBrk="0" hangingPunct="1">
              <a:lnSpc>
                <a:spcPct val="120000"/>
              </a:lnSpc>
              <a:spcBef>
                <a:spcPts val="500"/>
              </a:spcBef>
              <a:buFont typeface="Arial"/>
              <a:buNone/>
              <a:defRPr lang="en-US" sz="1000" b="0" i="0" kern="1200" dirty="0">
                <a:solidFill>
                  <a:schemeClr val="accent4"/>
                </a:solidFill>
                <a:latin typeface="Muli" charset="0"/>
                <a:ea typeface="Muli" charset="0"/>
                <a:cs typeface="Mul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lgn="ctr">
              <a:spcBef>
                <a:spcPts val="0"/>
              </a:spcBef>
              <a:buClr>
                <a:srgbClr val="B70D50"/>
              </a:buClr>
              <a:buSzPts val="2800"/>
            </a:pPr>
            <a:r>
              <a:rPr lang="en-GB" sz="3000">
                <a:solidFill>
                  <a:schemeClr val="bg1"/>
                </a:solidFill>
                <a:latin typeface="Arial"/>
                <a:ea typeface="Arial"/>
                <a:cs typeface="Arial"/>
                <a:sym typeface="Arial"/>
              </a:rPr>
              <a:t>COURSE STRUCTURE</a:t>
            </a:r>
            <a:endParaRPr lang="en-GB" sz="3000">
              <a:solidFill>
                <a:schemeClr val="bg1"/>
              </a:solidFill>
            </a:endParaRPr>
          </a:p>
        </p:txBody>
      </p:sp>
      <p:pic>
        <p:nvPicPr>
          <p:cNvPr id="2" name="Picture Placeholder 3">
            <a:extLst>
              <a:ext uri="{FF2B5EF4-FFF2-40B4-BE49-F238E27FC236}">
                <a16:creationId xmlns:a16="http://schemas.microsoft.com/office/drawing/2014/main" id="{07214065-9E9F-DCED-FA83-73C82C455B79}"/>
              </a:ext>
            </a:extLst>
          </p:cNvPr>
          <p:cNvPicPr>
            <a:picLocks noChangeAspect="1"/>
          </p:cNvPicPr>
          <p:nvPr/>
        </p:nvPicPr>
        <p:blipFill rotWithShape="1">
          <a:blip r:embed="rId2"/>
          <a:srcRect l="30272" t="22383" r="1" b="31013"/>
          <a:stretch/>
        </p:blipFill>
        <p:spPr>
          <a:xfrm>
            <a:off x="1676399" y="838200"/>
            <a:ext cx="8839202" cy="3937630"/>
          </a:xfrm>
          <a:prstGeom prst="rect">
            <a:avLst/>
          </a:prstGeom>
          <a:solidFill>
            <a:schemeClr val="accent1"/>
          </a:solidFill>
          <a:ln>
            <a:noFill/>
          </a:ln>
        </p:spPr>
      </p:pic>
    </p:spTree>
    <p:extLst>
      <p:ext uri="{BB962C8B-B14F-4D97-AF65-F5344CB8AC3E}">
        <p14:creationId xmlns:p14="http://schemas.microsoft.com/office/powerpoint/2010/main" val="946172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63752" y="188641"/>
            <a:ext cx="6192688" cy="1154097"/>
          </a:xfrm>
        </p:spPr>
        <p:txBody>
          <a:bodyPr>
            <a:noAutofit/>
          </a:bodyPr>
          <a:lstStyle/>
          <a:p>
            <a:pPr algn="l"/>
            <a:r>
              <a:rPr lang="en-GB" sz="4000" dirty="0">
                <a:solidFill>
                  <a:srgbClr val="993366"/>
                </a:solidFill>
                <a:latin typeface="Calibri" pitchFamily="34" charset="0"/>
              </a:rPr>
              <a:t>Flexible Study Patterns</a:t>
            </a:r>
          </a:p>
        </p:txBody>
      </p:sp>
      <p:cxnSp>
        <p:nvCxnSpPr>
          <p:cNvPr id="24" name="Straight Connector 23"/>
          <p:cNvCxnSpPr/>
          <p:nvPr/>
        </p:nvCxnSpPr>
        <p:spPr>
          <a:xfrm>
            <a:off x="1524000" y="1268760"/>
            <a:ext cx="9144000" cy="0"/>
          </a:xfrm>
          <a:prstGeom prst="line">
            <a:avLst/>
          </a:prstGeom>
          <a:ln w="28575">
            <a:solidFill>
              <a:srgbClr val="993366"/>
            </a:solidFill>
          </a:ln>
        </p:spPr>
        <p:style>
          <a:lnRef idx="1">
            <a:schemeClr val="accent1"/>
          </a:lnRef>
          <a:fillRef idx="0">
            <a:schemeClr val="accent1"/>
          </a:fillRef>
          <a:effectRef idx="0">
            <a:schemeClr val="accent1"/>
          </a:effectRef>
          <a:fontRef idx="minor">
            <a:schemeClr val="tx1"/>
          </a:fontRef>
        </p:style>
      </p:cxnSp>
      <p:sp>
        <p:nvSpPr>
          <p:cNvPr id="20" name="Content Placeholder 2"/>
          <p:cNvSpPr>
            <a:spLocks noGrp="1"/>
          </p:cNvSpPr>
          <p:nvPr>
            <p:ph idx="1"/>
          </p:nvPr>
        </p:nvSpPr>
        <p:spPr>
          <a:xfrm>
            <a:off x="1524000" y="1567066"/>
            <a:ext cx="9319948" cy="4525962"/>
          </a:xfrm>
        </p:spPr>
        <p:txBody>
          <a:bodyPr>
            <a:normAutofit fontScale="92500" lnSpcReduction="20000"/>
          </a:bodyPr>
          <a:lstStyle/>
          <a:p>
            <a:pPr>
              <a:buClr>
                <a:srgbClr val="CC0066"/>
              </a:buClr>
            </a:pPr>
            <a:r>
              <a:rPr lang="en-GB" sz="2400" dirty="0">
                <a:latin typeface="Calibri" pitchFamily="34" charset="0"/>
              </a:rPr>
              <a:t>You can do a full MSc which is 180 credits</a:t>
            </a:r>
          </a:p>
          <a:p>
            <a:pPr>
              <a:buClr>
                <a:srgbClr val="CC0066"/>
              </a:buClr>
            </a:pPr>
            <a:endParaRPr lang="en-GB" sz="2400" dirty="0">
              <a:latin typeface="Calibri" pitchFamily="34" charset="0"/>
            </a:endParaRPr>
          </a:p>
          <a:p>
            <a:pPr>
              <a:buClr>
                <a:srgbClr val="CC0066"/>
              </a:buClr>
            </a:pPr>
            <a:r>
              <a:rPr lang="en-GB" sz="2400" dirty="0">
                <a:latin typeface="Calibri" pitchFamily="34" charset="0"/>
              </a:rPr>
              <a:t>MSc can be studied full-time or part-time</a:t>
            </a:r>
          </a:p>
          <a:p>
            <a:pPr>
              <a:buClr>
                <a:srgbClr val="CC0066"/>
              </a:buClr>
            </a:pPr>
            <a:endParaRPr lang="en-GB" sz="2400" dirty="0">
              <a:latin typeface="Calibri" pitchFamily="34" charset="0"/>
            </a:endParaRPr>
          </a:p>
          <a:p>
            <a:pPr>
              <a:buClr>
                <a:srgbClr val="CC0066"/>
              </a:buClr>
            </a:pPr>
            <a:r>
              <a:rPr lang="en-GB" sz="2400" dirty="0" err="1">
                <a:latin typeface="Calibri" pitchFamily="34" charset="0"/>
              </a:rPr>
              <a:t>MRes</a:t>
            </a:r>
            <a:r>
              <a:rPr lang="en-GB" sz="2400" dirty="0">
                <a:latin typeface="Calibri" pitchFamily="34" charset="0"/>
              </a:rPr>
              <a:t> courses are full time only</a:t>
            </a:r>
          </a:p>
          <a:p>
            <a:pPr>
              <a:buClr>
                <a:srgbClr val="CC0066"/>
              </a:buClr>
            </a:pPr>
            <a:endParaRPr lang="en-GB" sz="2400" dirty="0">
              <a:latin typeface="Calibri" pitchFamily="34" charset="0"/>
            </a:endParaRPr>
          </a:p>
          <a:p>
            <a:pPr>
              <a:buClr>
                <a:srgbClr val="CC0066"/>
              </a:buClr>
            </a:pPr>
            <a:r>
              <a:rPr lang="en-GB" sz="2400" dirty="0">
                <a:latin typeface="Calibri" pitchFamily="34" charset="0"/>
              </a:rPr>
              <a:t>Study individual modules for continuing professional development</a:t>
            </a:r>
          </a:p>
          <a:p>
            <a:pPr>
              <a:buClr>
                <a:srgbClr val="CC0066"/>
              </a:buClr>
            </a:pPr>
            <a:endParaRPr lang="en-GB" sz="2400" dirty="0">
              <a:latin typeface="Calibri" pitchFamily="34" charset="0"/>
            </a:endParaRPr>
          </a:p>
          <a:p>
            <a:pPr>
              <a:buClr>
                <a:srgbClr val="CC0066"/>
              </a:buClr>
            </a:pPr>
            <a:r>
              <a:rPr lang="en-GB" sz="2400" dirty="0">
                <a:latin typeface="Calibri" pitchFamily="34" charset="0"/>
              </a:rPr>
              <a:t>Postgraduate Certificate (</a:t>
            </a:r>
            <a:r>
              <a:rPr lang="en-GB" sz="2400" dirty="0" err="1">
                <a:latin typeface="Calibri" pitchFamily="34" charset="0"/>
              </a:rPr>
              <a:t>PgCert</a:t>
            </a:r>
            <a:r>
              <a:rPr lang="en-GB" sz="2400" dirty="0">
                <a:latin typeface="Calibri" pitchFamily="34" charset="0"/>
              </a:rPr>
              <a:t>) is 60 credits</a:t>
            </a:r>
          </a:p>
          <a:p>
            <a:pPr>
              <a:buClr>
                <a:srgbClr val="CC0066"/>
              </a:buClr>
            </a:pPr>
            <a:endParaRPr lang="en-GB" sz="2400" dirty="0">
              <a:latin typeface="Calibri" pitchFamily="34" charset="0"/>
            </a:endParaRPr>
          </a:p>
          <a:p>
            <a:pPr>
              <a:buClr>
                <a:srgbClr val="CC0066"/>
              </a:buClr>
            </a:pPr>
            <a:r>
              <a:rPr lang="en-GB" sz="2400" dirty="0">
                <a:latin typeface="Calibri" pitchFamily="34" charset="0"/>
              </a:rPr>
              <a:t>Postgraduate Diploma (</a:t>
            </a:r>
            <a:r>
              <a:rPr lang="en-GB" sz="2400" dirty="0" err="1">
                <a:latin typeface="Calibri" pitchFamily="34" charset="0"/>
              </a:rPr>
              <a:t>PgDip</a:t>
            </a:r>
            <a:r>
              <a:rPr lang="en-GB" sz="2400" dirty="0">
                <a:latin typeface="Calibri" pitchFamily="34" charset="0"/>
              </a:rPr>
              <a:t>) 120 credits</a:t>
            </a:r>
          </a:p>
          <a:p>
            <a:pPr>
              <a:buClr>
                <a:srgbClr val="CC0066"/>
              </a:buClr>
            </a:pPr>
            <a:endParaRPr lang="en-GB" sz="2400" dirty="0">
              <a:latin typeface="Calibri" pitchFamily="34" charset="0"/>
            </a:endParaRPr>
          </a:p>
          <a:p>
            <a:endParaRPr lang="en-GB" sz="1800" dirty="0">
              <a:latin typeface="Calibri" pitchFamily="34" charset="0"/>
            </a:endParaRPr>
          </a:p>
        </p:txBody>
      </p:sp>
    </p:spTree>
    <p:extLst>
      <p:ext uri="{BB962C8B-B14F-4D97-AF65-F5344CB8AC3E}">
        <p14:creationId xmlns:p14="http://schemas.microsoft.com/office/powerpoint/2010/main" val="1720170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63752" y="188641"/>
            <a:ext cx="6192688" cy="1154097"/>
          </a:xfrm>
        </p:spPr>
        <p:txBody>
          <a:bodyPr>
            <a:noAutofit/>
          </a:bodyPr>
          <a:lstStyle/>
          <a:p>
            <a:pPr algn="l"/>
            <a:r>
              <a:rPr lang="en-GB" sz="4000" dirty="0">
                <a:solidFill>
                  <a:srgbClr val="993366"/>
                </a:solidFill>
                <a:latin typeface="Calibri" pitchFamily="34" charset="0"/>
              </a:rPr>
              <a:t>MSc Course structure</a:t>
            </a:r>
          </a:p>
        </p:txBody>
      </p:sp>
      <p:cxnSp>
        <p:nvCxnSpPr>
          <p:cNvPr id="24" name="Straight Connector 23"/>
          <p:cNvCxnSpPr/>
          <p:nvPr/>
        </p:nvCxnSpPr>
        <p:spPr>
          <a:xfrm>
            <a:off x="1524000" y="1268760"/>
            <a:ext cx="9144000" cy="0"/>
          </a:xfrm>
          <a:prstGeom prst="line">
            <a:avLst/>
          </a:prstGeom>
          <a:ln w="28575">
            <a:solidFill>
              <a:srgbClr val="993366"/>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919536" y="1870582"/>
            <a:ext cx="3312368" cy="576064"/>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1919536" y="4406426"/>
            <a:ext cx="3312368" cy="576064"/>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1856161" y="3117180"/>
            <a:ext cx="3312368" cy="576064"/>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5519936" y="1767600"/>
            <a:ext cx="6294836" cy="830997"/>
          </a:xfrm>
          <a:prstGeom prst="rect">
            <a:avLst/>
          </a:prstGeom>
          <a:noFill/>
        </p:spPr>
        <p:txBody>
          <a:bodyPr wrap="square" rtlCol="0">
            <a:spAutoFit/>
          </a:bodyPr>
          <a:lstStyle/>
          <a:p>
            <a:r>
              <a:rPr lang="en-GB" sz="2400" dirty="0">
                <a:solidFill>
                  <a:schemeClr val="tx1">
                    <a:lumMod val="75000"/>
                    <a:lumOff val="25000"/>
                  </a:schemeClr>
                </a:solidFill>
                <a:latin typeface="Calibri" panose="020F0502020204030204" pitchFamily="34" charset="0"/>
                <a:cs typeface="Calibri" panose="020F0502020204030204" pitchFamily="34" charset="0"/>
              </a:rPr>
              <a:t>20 credits (skills and laboratory provision)</a:t>
            </a:r>
          </a:p>
          <a:p>
            <a:r>
              <a:rPr lang="en-GB" sz="2400" dirty="0">
                <a:solidFill>
                  <a:schemeClr val="tx1">
                    <a:lumMod val="75000"/>
                    <a:lumOff val="25000"/>
                  </a:schemeClr>
                </a:solidFill>
                <a:latin typeface="Calibri" panose="020F0502020204030204" pitchFamily="34" charset="0"/>
                <a:cs typeface="Calibri" panose="020F0502020204030204" pitchFamily="34" charset="0"/>
              </a:rPr>
              <a:t>40 credits course content</a:t>
            </a:r>
          </a:p>
        </p:txBody>
      </p:sp>
      <p:sp>
        <p:nvSpPr>
          <p:cNvPr id="10" name="TextBox 9"/>
          <p:cNvSpPr txBox="1"/>
          <p:nvPr/>
        </p:nvSpPr>
        <p:spPr>
          <a:xfrm>
            <a:off x="5519936" y="2949482"/>
            <a:ext cx="6558694" cy="1200329"/>
          </a:xfrm>
          <a:prstGeom prst="rect">
            <a:avLst/>
          </a:prstGeom>
          <a:noFill/>
        </p:spPr>
        <p:txBody>
          <a:bodyPr wrap="square" rtlCol="0">
            <a:spAutoFit/>
          </a:bodyPr>
          <a:lstStyle/>
          <a:p>
            <a:r>
              <a:rPr lang="en-GB" sz="2400" dirty="0">
                <a:solidFill>
                  <a:schemeClr val="tx1">
                    <a:lumMod val="75000"/>
                    <a:lumOff val="25000"/>
                  </a:schemeClr>
                </a:solidFill>
                <a:latin typeface="Calibri" panose="020F0502020204030204" pitchFamily="34" charset="0"/>
                <a:cs typeface="Calibri" panose="020F0502020204030204" pitchFamily="34" charset="0"/>
              </a:rPr>
              <a:t>20 credits (skills and laboratory provision)</a:t>
            </a:r>
          </a:p>
          <a:p>
            <a:r>
              <a:rPr lang="en-GB" sz="2400" dirty="0">
                <a:solidFill>
                  <a:schemeClr val="tx1">
                    <a:lumMod val="75000"/>
                    <a:lumOff val="25000"/>
                  </a:schemeClr>
                </a:solidFill>
                <a:latin typeface="Calibri" panose="020F0502020204030204" pitchFamily="34" charset="0"/>
                <a:cs typeface="Calibri" panose="020F0502020204030204" pitchFamily="34" charset="0"/>
              </a:rPr>
              <a:t>20 credits course content</a:t>
            </a:r>
          </a:p>
          <a:p>
            <a:r>
              <a:rPr lang="en-GB" sz="2400" dirty="0">
                <a:solidFill>
                  <a:schemeClr val="tx1">
                    <a:lumMod val="75000"/>
                    <a:lumOff val="25000"/>
                  </a:schemeClr>
                </a:solidFill>
                <a:latin typeface="Calibri" panose="020F0502020204030204" pitchFamily="34" charset="0"/>
                <a:cs typeface="Calibri" panose="020F0502020204030204" pitchFamily="34" charset="0"/>
              </a:rPr>
              <a:t>20 credits course content/elective</a:t>
            </a:r>
          </a:p>
        </p:txBody>
      </p:sp>
      <p:sp>
        <p:nvSpPr>
          <p:cNvPr id="11" name="TextBox 10"/>
          <p:cNvSpPr txBox="1"/>
          <p:nvPr/>
        </p:nvSpPr>
        <p:spPr>
          <a:xfrm>
            <a:off x="5519936" y="4542220"/>
            <a:ext cx="4680520" cy="461665"/>
          </a:xfrm>
          <a:prstGeom prst="rect">
            <a:avLst/>
          </a:prstGeom>
          <a:noFill/>
        </p:spPr>
        <p:txBody>
          <a:bodyPr wrap="square" rtlCol="0">
            <a:spAutoFit/>
          </a:bodyPr>
          <a:lstStyle/>
          <a:p>
            <a:r>
              <a:rPr lang="en-GB" sz="2400">
                <a:solidFill>
                  <a:schemeClr val="tx1">
                    <a:lumMod val="75000"/>
                    <a:lumOff val="25000"/>
                  </a:schemeClr>
                </a:solidFill>
                <a:latin typeface="Calibri" panose="020F0502020204030204" pitchFamily="34" charset="0"/>
                <a:cs typeface="Calibri" panose="020F0502020204030204" pitchFamily="34" charset="0"/>
              </a:rPr>
              <a:t>60 credits research project</a:t>
            </a:r>
            <a:endParaRPr lang="en-GB" sz="24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5" name="TextBox 4"/>
          <p:cNvSpPr txBox="1"/>
          <p:nvPr/>
        </p:nvSpPr>
        <p:spPr>
          <a:xfrm>
            <a:off x="1919536" y="1927782"/>
            <a:ext cx="2936886" cy="461665"/>
          </a:xfrm>
          <a:prstGeom prst="rect">
            <a:avLst/>
          </a:prstGeom>
          <a:noFill/>
        </p:spPr>
        <p:txBody>
          <a:bodyPr wrap="square" rtlCol="0">
            <a:spAutoFit/>
          </a:bodyPr>
          <a:lstStyle/>
          <a:p>
            <a:r>
              <a:rPr lang="en-GB" sz="2400" dirty="0">
                <a:solidFill>
                  <a:schemeClr val="tx1">
                    <a:lumMod val="65000"/>
                    <a:lumOff val="35000"/>
                  </a:schemeClr>
                </a:solidFill>
                <a:latin typeface="Calibri" panose="020F0502020204030204" pitchFamily="34" charset="0"/>
                <a:cs typeface="Calibri" panose="020F0502020204030204" pitchFamily="34" charset="0"/>
              </a:rPr>
              <a:t>Trimester 1  Sept-Jan</a:t>
            </a:r>
          </a:p>
        </p:txBody>
      </p:sp>
      <p:sp>
        <p:nvSpPr>
          <p:cNvPr id="13" name="TextBox 12"/>
          <p:cNvSpPr txBox="1"/>
          <p:nvPr/>
        </p:nvSpPr>
        <p:spPr>
          <a:xfrm>
            <a:off x="1856161" y="3174380"/>
            <a:ext cx="2880320" cy="461665"/>
          </a:xfrm>
          <a:prstGeom prst="rect">
            <a:avLst/>
          </a:prstGeom>
          <a:noFill/>
        </p:spPr>
        <p:txBody>
          <a:bodyPr wrap="square" rtlCol="0">
            <a:spAutoFit/>
          </a:bodyPr>
          <a:lstStyle/>
          <a:p>
            <a:r>
              <a:rPr lang="en-GB" sz="2400" dirty="0">
                <a:solidFill>
                  <a:schemeClr val="tx1">
                    <a:lumMod val="65000"/>
                    <a:lumOff val="35000"/>
                  </a:schemeClr>
                </a:solidFill>
                <a:latin typeface="Calibri" panose="020F0502020204030204" pitchFamily="34" charset="0"/>
                <a:cs typeface="Calibri" panose="020F0502020204030204" pitchFamily="34" charset="0"/>
              </a:rPr>
              <a:t>Trimester 2  Jan- May</a:t>
            </a:r>
          </a:p>
        </p:txBody>
      </p:sp>
      <p:sp>
        <p:nvSpPr>
          <p:cNvPr id="14" name="TextBox 13"/>
          <p:cNvSpPr txBox="1"/>
          <p:nvPr/>
        </p:nvSpPr>
        <p:spPr>
          <a:xfrm>
            <a:off x="1919536" y="4463626"/>
            <a:ext cx="3081955" cy="461665"/>
          </a:xfrm>
          <a:prstGeom prst="rect">
            <a:avLst/>
          </a:prstGeom>
          <a:noFill/>
        </p:spPr>
        <p:txBody>
          <a:bodyPr wrap="square" rtlCol="0">
            <a:spAutoFit/>
          </a:bodyPr>
          <a:lstStyle/>
          <a:p>
            <a:r>
              <a:rPr lang="en-GB" sz="2400" dirty="0">
                <a:solidFill>
                  <a:schemeClr val="tx1">
                    <a:lumMod val="65000"/>
                    <a:lumOff val="35000"/>
                  </a:schemeClr>
                </a:solidFill>
                <a:latin typeface="Calibri" panose="020F0502020204030204" pitchFamily="34" charset="0"/>
                <a:cs typeface="Calibri" panose="020F0502020204030204" pitchFamily="34" charset="0"/>
              </a:rPr>
              <a:t>Trimester 3  June -Sept</a:t>
            </a:r>
          </a:p>
        </p:txBody>
      </p:sp>
      <p:sp>
        <p:nvSpPr>
          <p:cNvPr id="6" name="TextBox 5">
            <a:extLst>
              <a:ext uri="{FF2B5EF4-FFF2-40B4-BE49-F238E27FC236}">
                <a16:creationId xmlns:a16="http://schemas.microsoft.com/office/drawing/2014/main" id="{2C051A1C-20B2-DA99-61F6-EE355097590F}"/>
              </a:ext>
            </a:extLst>
          </p:cNvPr>
          <p:cNvSpPr txBox="1"/>
          <p:nvPr/>
        </p:nvSpPr>
        <p:spPr>
          <a:xfrm>
            <a:off x="526966" y="5741363"/>
            <a:ext cx="11188218" cy="646331"/>
          </a:xfrm>
          <a:prstGeom prst="rect">
            <a:avLst/>
          </a:prstGeom>
          <a:noFill/>
        </p:spPr>
        <p:txBody>
          <a:bodyPr wrap="square">
            <a:spAutoFit/>
          </a:bodyPr>
          <a:lstStyle/>
          <a:p>
            <a:r>
              <a:rPr lang="en-GB" dirty="0"/>
              <a:t>Our new curriculum is designed to ensure that you have undertaken both formative and summative assessment and received marks and feedback prior to the Christmas vacation</a:t>
            </a:r>
          </a:p>
        </p:txBody>
      </p:sp>
    </p:spTree>
    <p:extLst>
      <p:ext uri="{BB962C8B-B14F-4D97-AF65-F5344CB8AC3E}">
        <p14:creationId xmlns:p14="http://schemas.microsoft.com/office/powerpoint/2010/main" val="4113235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935760" y="188641"/>
            <a:ext cx="6192688" cy="1154097"/>
          </a:xfrm>
        </p:spPr>
        <p:txBody>
          <a:bodyPr>
            <a:noAutofit/>
          </a:bodyPr>
          <a:lstStyle/>
          <a:p>
            <a:pPr algn="l"/>
            <a:r>
              <a:rPr lang="en-GB" sz="4000" dirty="0" err="1">
                <a:solidFill>
                  <a:srgbClr val="993366"/>
                </a:solidFill>
                <a:latin typeface="Calibri" pitchFamily="34" charset="0"/>
              </a:rPr>
              <a:t>MRes</a:t>
            </a:r>
            <a:r>
              <a:rPr lang="en-GB" sz="4000" dirty="0">
                <a:solidFill>
                  <a:srgbClr val="993366"/>
                </a:solidFill>
                <a:latin typeface="Calibri" pitchFamily="34" charset="0"/>
              </a:rPr>
              <a:t> Course structure</a:t>
            </a:r>
          </a:p>
        </p:txBody>
      </p:sp>
      <p:cxnSp>
        <p:nvCxnSpPr>
          <p:cNvPr id="24" name="Straight Connector 23"/>
          <p:cNvCxnSpPr/>
          <p:nvPr/>
        </p:nvCxnSpPr>
        <p:spPr>
          <a:xfrm>
            <a:off x="1524000" y="1268760"/>
            <a:ext cx="9144000" cy="0"/>
          </a:xfrm>
          <a:prstGeom prst="line">
            <a:avLst/>
          </a:prstGeom>
          <a:ln w="28575">
            <a:solidFill>
              <a:srgbClr val="993366"/>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919536" y="2204864"/>
            <a:ext cx="3312368" cy="576064"/>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 name="Rectangle 6"/>
          <p:cNvSpPr/>
          <p:nvPr/>
        </p:nvSpPr>
        <p:spPr>
          <a:xfrm>
            <a:off x="1919536" y="5085184"/>
            <a:ext cx="3312368" cy="576064"/>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8" name="Rectangle 7"/>
          <p:cNvSpPr/>
          <p:nvPr/>
        </p:nvSpPr>
        <p:spPr>
          <a:xfrm>
            <a:off x="1919536" y="3933056"/>
            <a:ext cx="3312368" cy="576064"/>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 name="TextBox 3"/>
          <p:cNvSpPr txBox="1"/>
          <p:nvPr/>
        </p:nvSpPr>
        <p:spPr>
          <a:xfrm>
            <a:off x="5519936" y="1988841"/>
            <a:ext cx="4680520" cy="830997"/>
          </a:xfrm>
          <a:prstGeom prst="rect">
            <a:avLst/>
          </a:prstGeom>
          <a:noFill/>
        </p:spPr>
        <p:txBody>
          <a:bodyPr wrap="square" rtlCol="0">
            <a:spAutoFit/>
          </a:bodyPr>
          <a:lstStyle/>
          <a:p>
            <a:r>
              <a:rPr lang="en-GB" sz="2400" dirty="0">
                <a:solidFill>
                  <a:prstClr val="black">
                    <a:lumMod val="75000"/>
                    <a:lumOff val="25000"/>
                  </a:prstClr>
                </a:solidFill>
                <a:latin typeface="Calibri" panose="020F0502020204030204" pitchFamily="34" charset="0"/>
                <a:cs typeface="Calibri" panose="020F0502020204030204" pitchFamily="34" charset="0"/>
              </a:rPr>
              <a:t>Share Trimester 1 with the equivalent MSc course</a:t>
            </a:r>
          </a:p>
        </p:txBody>
      </p:sp>
      <p:sp>
        <p:nvSpPr>
          <p:cNvPr id="11" name="TextBox 10"/>
          <p:cNvSpPr txBox="1"/>
          <p:nvPr/>
        </p:nvSpPr>
        <p:spPr>
          <a:xfrm>
            <a:off x="5760256" y="4461173"/>
            <a:ext cx="4680520" cy="830997"/>
          </a:xfrm>
          <a:prstGeom prst="rect">
            <a:avLst/>
          </a:prstGeom>
          <a:noFill/>
        </p:spPr>
        <p:txBody>
          <a:bodyPr wrap="square" rtlCol="0">
            <a:spAutoFit/>
          </a:bodyPr>
          <a:lstStyle/>
          <a:p>
            <a:r>
              <a:rPr lang="en-GB" sz="2400" dirty="0">
                <a:solidFill>
                  <a:prstClr val="black">
                    <a:lumMod val="75000"/>
                    <a:lumOff val="25000"/>
                  </a:prstClr>
                </a:solidFill>
                <a:latin typeface="Calibri" panose="020F0502020204030204" pitchFamily="34" charset="0"/>
                <a:cs typeface="Calibri" panose="020F0502020204030204" pitchFamily="34" charset="0"/>
              </a:rPr>
              <a:t>Extended Research project</a:t>
            </a:r>
          </a:p>
          <a:p>
            <a:endParaRPr lang="en-GB" sz="2400" dirty="0">
              <a:solidFill>
                <a:prstClr val="black">
                  <a:lumMod val="75000"/>
                  <a:lumOff val="25000"/>
                </a:prstClr>
              </a:solidFill>
              <a:latin typeface="Calibri" panose="020F0502020204030204" pitchFamily="34" charset="0"/>
              <a:cs typeface="Calibri" panose="020F0502020204030204" pitchFamily="34" charset="0"/>
            </a:endParaRPr>
          </a:p>
        </p:txBody>
      </p:sp>
      <p:sp>
        <p:nvSpPr>
          <p:cNvPr id="5" name="TextBox 4"/>
          <p:cNvSpPr txBox="1"/>
          <p:nvPr/>
        </p:nvSpPr>
        <p:spPr>
          <a:xfrm>
            <a:off x="1919536" y="2262064"/>
            <a:ext cx="2936886" cy="461665"/>
          </a:xfrm>
          <a:prstGeom prst="rect">
            <a:avLst/>
          </a:prstGeom>
          <a:noFill/>
        </p:spPr>
        <p:txBody>
          <a:bodyPr wrap="square" rtlCol="0">
            <a:spAutoFit/>
          </a:bodyPr>
          <a:lstStyle/>
          <a:p>
            <a:r>
              <a:rPr lang="en-GB" sz="2400" dirty="0">
                <a:solidFill>
                  <a:prstClr val="black">
                    <a:lumMod val="65000"/>
                    <a:lumOff val="35000"/>
                  </a:prstClr>
                </a:solidFill>
                <a:latin typeface="Calibri" panose="020F0502020204030204" pitchFamily="34" charset="0"/>
                <a:cs typeface="Calibri" panose="020F0502020204030204" pitchFamily="34" charset="0"/>
              </a:rPr>
              <a:t>Trimester 1  Sept-Jan</a:t>
            </a:r>
          </a:p>
        </p:txBody>
      </p:sp>
      <p:sp>
        <p:nvSpPr>
          <p:cNvPr id="13" name="TextBox 12"/>
          <p:cNvSpPr txBox="1"/>
          <p:nvPr/>
        </p:nvSpPr>
        <p:spPr>
          <a:xfrm>
            <a:off x="1919536" y="3990256"/>
            <a:ext cx="2880320" cy="461665"/>
          </a:xfrm>
          <a:prstGeom prst="rect">
            <a:avLst/>
          </a:prstGeom>
          <a:noFill/>
        </p:spPr>
        <p:txBody>
          <a:bodyPr wrap="square" rtlCol="0">
            <a:spAutoFit/>
          </a:bodyPr>
          <a:lstStyle/>
          <a:p>
            <a:r>
              <a:rPr lang="en-GB" sz="2400" dirty="0">
                <a:solidFill>
                  <a:prstClr val="black">
                    <a:lumMod val="65000"/>
                    <a:lumOff val="35000"/>
                  </a:prstClr>
                </a:solidFill>
                <a:latin typeface="Calibri" panose="020F0502020204030204" pitchFamily="34" charset="0"/>
                <a:cs typeface="Calibri" panose="020F0502020204030204" pitchFamily="34" charset="0"/>
              </a:rPr>
              <a:t>Trimester 2  Jan- May</a:t>
            </a:r>
          </a:p>
        </p:txBody>
      </p:sp>
      <p:sp>
        <p:nvSpPr>
          <p:cNvPr id="14" name="TextBox 13"/>
          <p:cNvSpPr txBox="1"/>
          <p:nvPr/>
        </p:nvSpPr>
        <p:spPr>
          <a:xfrm>
            <a:off x="1919536" y="5142384"/>
            <a:ext cx="3081955" cy="461665"/>
          </a:xfrm>
          <a:prstGeom prst="rect">
            <a:avLst/>
          </a:prstGeom>
          <a:noFill/>
        </p:spPr>
        <p:txBody>
          <a:bodyPr wrap="square" rtlCol="0">
            <a:spAutoFit/>
          </a:bodyPr>
          <a:lstStyle/>
          <a:p>
            <a:r>
              <a:rPr lang="en-GB" sz="2400" dirty="0">
                <a:solidFill>
                  <a:prstClr val="black">
                    <a:lumMod val="65000"/>
                    <a:lumOff val="35000"/>
                  </a:prstClr>
                </a:solidFill>
                <a:latin typeface="Calibri" panose="020F0502020204030204" pitchFamily="34" charset="0"/>
                <a:cs typeface="Calibri" panose="020F0502020204030204" pitchFamily="34" charset="0"/>
              </a:rPr>
              <a:t>Trimester 3  June -Sept</a:t>
            </a:r>
          </a:p>
        </p:txBody>
      </p:sp>
      <p:sp>
        <p:nvSpPr>
          <p:cNvPr id="2" name="Right Brace 1"/>
          <p:cNvSpPr/>
          <p:nvPr/>
        </p:nvSpPr>
        <p:spPr>
          <a:xfrm>
            <a:off x="5519936" y="3933056"/>
            <a:ext cx="216024" cy="1670992"/>
          </a:xfrm>
          <a:prstGeom prst="rightBrac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101100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42A6A9-A6A5-194A-ECBE-3CEFBDD9F4BD}"/>
              </a:ext>
            </a:extLst>
          </p:cNvPr>
          <p:cNvPicPr>
            <a:picLocks noChangeAspect="1"/>
          </p:cNvPicPr>
          <p:nvPr/>
        </p:nvPicPr>
        <p:blipFill>
          <a:blip r:embed="rId2"/>
          <a:srcRect l="57030" t="13630" r="7401" b="54687"/>
          <a:stretch/>
        </p:blipFill>
        <p:spPr>
          <a:xfrm>
            <a:off x="307818" y="415039"/>
            <a:ext cx="11389260" cy="2853262"/>
          </a:xfrm>
          <a:prstGeom prst="rect">
            <a:avLst/>
          </a:prstGeom>
        </p:spPr>
      </p:pic>
      <p:grpSp>
        <p:nvGrpSpPr>
          <p:cNvPr id="12" name="Group 11">
            <a:extLst>
              <a:ext uri="{FF2B5EF4-FFF2-40B4-BE49-F238E27FC236}">
                <a16:creationId xmlns:a16="http://schemas.microsoft.com/office/drawing/2014/main" id="{A2925DD2-7830-B2A7-8124-E7E3B276BB0B}"/>
              </a:ext>
            </a:extLst>
          </p:cNvPr>
          <p:cNvGrpSpPr/>
          <p:nvPr/>
        </p:nvGrpSpPr>
        <p:grpSpPr>
          <a:xfrm>
            <a:off x="307817" y="3404407"/>
            <a:ext cx="11389261" cy="2942073"/>
            <a:chOff x="307817" y="3404407"/>
            <a:chExt cx="11389261" cy="2942073"/>
          </a:xfrm>
        </p:grpSpPr>
        <p:sp>
          <p:nvSpPr>
            <p:cNvPr id="4" name="Freeform 29">
              <a:extLst>
                <a:ext uri="{FF2B5EF4-FFF2-40B4-BE49-F238E27FC236}">
                  <a16:creationId xmlns:a16="http://schemas.microsoft.com/office/drawing/2014/main" id="{1E6DCEDE-587B-170A-1897-C38946D15394}"/>
                </a:ext>
              </a:extLst>
            </p:cNvPr>
            <p:cNvSpPr/>
            <p:nvPr/>
          </p:nvSpPr>
          <p:spPr>
            <a:xfrm>
              <a:off x="307817" y="3428999"/>
              <a:ext cx="1770877" cy="2211309"/>
            </a:xfrm>
            <a:custGeom>
              <a:avLst/>
              <a:gdLst/>
              <a:ahLst/>
              <a:cxnLst/>
              <a:rect l="l" t="t" r="r" b="b"/>
              <a:pathLst>
                <a:path w="466223" h="651983">
                  <a:moveTo>
                    <a:pt x="0" y="0"/>
                  </a:moveTo>
                  <a:lnTo>
                    <a:pt x="466223" y="0"/>
                  </a:lnTo>
                  <a:lnTo>
                    <a:pt x="466223" y="651983"/>
                  </a:lnTo>
                  <a:lnTo>
                    <a:pt x="0" y="651983"/>
                  </a:lnTo>
                  <a:lnTo>
                    <a:pt x="0" y="0"/>
                  </a:lnTo>
                  <a:close/>
                </a:path>
              </a:pathLst>
            </a:custGeom>
            <a:blipFill>
              <a:blip r:embed="rId3"/>
              <a:stretch>
                <a:fillRect l="-27469" t="-5235" r="-26938" b="-5179"/>
              </a:stretch>
            </a:blipFill>
          </p:spPr>
          <p:txBody>
            <a:bodyPr/>
            <a:lstStyle/>
            <a:p>
              <a:endParaRPr lang="en-GB" sz="2685"/>
            </a:p>
          </p:txBody>
        </p:sp>
        <p:pic>
          <p:nvPicPr>
            <p:cNvPr id="5" name="Picture 4" descr="SHU Biosoc (@SHSUBioSoc) / X">
              <a:extLst>
                <a:ext uri="{FF2B5EF4-FFF2-40B4-BE49-F238E27FC236}">
                  <a16:creationId xmlns:a16="http://schemas.microsoft.com/office/drawing/2014/main" id="{0A53B962-B76C-713B-F583-CF5CBCF0BE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9325" y="3429000"/>
              <a:ext cx="2727753" cy="272775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AED65E3D-A321-6630-9E73-485EC7ED7204}"/>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184889" y="3429203"/>
              <a:ext cx="2402893" cy="120514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B212A79D-0F7D-7E8C-E341-AC87563C52B7}"/>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772603" y="3404407"/>
              <a:ext cx="2064258" cy="294207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Image may contain: 4 people, including Catherine Sanders and Susan Campbell-Keaney, people smiling, glasses">
              <a:extLst>
                <a:ext uri="{FF2B5EF4-FFF2-40B4-BE49-F238E27FC236}">
                  <a16:creationId xmlns:a16="http://schemas.microsoft.com/office/drawing/2014/main" id="{C8F0BFFE-A074-ADBF-809D-DF37425BA4D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11159" y="4735062"/>
              <a:ext cx="2350352" cy="161141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mage may contain: 2 people, including David Smith, people smiling, people standing and hat">
              <a:extLst>
                <a:ext uri="{FF2B5EF4-FFF2-40B4-BE49-F238E27FC236}">
                  <a16:creationId xmlns:a16="http://schemas.microsoft.com/office/drawing/2014/main" id="{41F8D409-632B-FF0C-788E-9F49C8C522E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38315" y="3404408"/>
              <a:ext cx="1701825" cy="294207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2367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Placeholder 29">
            <a:extLst>
              <a:ext uri="{FF2B5EF4-FFF2-40B4-BE49-F238E27FC236}">
                <a16:creationId xmlns:a16="http://schemas.microsoft.com/office/drawing/2014/main" id="{0C94A375-4471-AE43-B920-164A52B3BC74}"/>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r="8526" b="-3"/>
          <a:stretch/>
        </p:blipFill>
        <p:spPr>
          <a:xfrm>
            <a:off x="20" y="10"/>
            <a:ext cx="2970445" cy="3383269"/>
          </a:xfrm>
          <a:prstGeom prst="rect">
            <a:avLst/>
          </a:prstGeom>
        </p:spPr>
      </p:pic>
      <p:pic>
        <p:nvPicPr>
          <p:cNvPr id="16" name="Picture Placeholder 15">
            <a:extLst>
              <a:ext uri="{FF2B5EF4-FFF2-40B4-BE49-F238E27FC236}">
                <a16:creationId xmlns:a16="http://schemas.microsoft.com/office/drawing/2014/main" id="{41970B7D-37C2-4040-9054-95738FBCBE9A}"/>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l="7193" r="1332" b="-3"/>
          <a:stretch/>
        </p:blipFill>
        <p:spPr>
          <a:xfrm>
            <a:off x="3072956" y="10"/>
            <a:ext cx="2970465" cy="3383268"/>
          </a:xfrm>
          <a:prstGeom prst="rect">
            <a:avLst/>
          </a:prstGeom>
          <a:solidFill>
            <a:schemeClr val="bg1">
              <a:lumMod val="85000"/>
            </a:schemeClr>
          </a:solidFill>
        </p:spPr>
      </p:pic>
      <p:pic>
        <p:nvPicPr>
          <p:cNvPr id="26" name="Picture Placeholder 25">
            <a:extLst>
              <a:ext uri="{FF2B5EF4-FFF2-40B4-BE49-F238E27FC236}">
                <a16:creationId xmlns:a16="http://schemas.microsoft.com/office/drawing/2014/main" id="{84A02C01-53A7-CE43-8147-DE0191BEFAE9}"/>
              </a:ext>
            </a:extLst>
          </p:cNvPr>
          <p:cNvPicPr>
            <a:picLocks noGrp="1" noChangeAspect="1"/>
          </p:cNvPicPr>
          <p:nvPr>
            <p:ph type="pic" sz="quarter" idx="10"/>
          </p:nvPr>
        </p:nvPicPr>
        <p:blipFill rotWithShape="1">
          <a:blip r:embed="rId4" cstate="screen">
            <a:extLst>
              <a:ext uri="{28A0092B-C50C-407E-A947-70E740481C1C}">
                <a14:useLocalDpi xmlns:a14="http://schemas.microsoft.com/office/drawing/2010/main"/>
              </a:ext>
            </a:extLst>
          </a:blip>
          <a:srcRect b="9208"/>
          <a:stretch/>
        </p:blipFill>
        <p:spPr>
          <a:xfrm>
            <a:off x="6145909" y="10"/>
            <a:ext cx="2971800" cy="3383268"/>
          </a:xfrm>
          <a:prstGeom prst="rect">
            <a:avLst/>
          </a:prstGeom>
        </p:spPr>
      </p:pic>
      <p:pic>
        <p:nvPicPr>
          <p:cNvPr id="5" name="Picture 4" descr="A qr code on a white background&#10;&#10;Description automatically generated">
            <a:extLst>
              <a:ext uri="{FF2B5EF4-FFF2-40B4-BE49-F238E27FC236}">
                <a16:creationId xmlns:a16="http://schemas.microsoft.com/office/drawing/2014/main" id="{BC4DF805-96F3-575B-5E9E-B6619D76DC38}"/>
              </a:ext>
            </a:extLst>
          </p:cNvPr>
          <p:cNvPicPr>
            <a:picLocks noChangeAspect="1"/>
          </p:cNvPicPr>
          <p:nvPr/>
        </p:nvPicPr>
        <p:blipFill rotWithShape="1">
          <a:blip r:embed="rId5"/>
          <a:srcRect l="5539" r="6627" b="4"/>
          <a:stretch/>
        </p:blipFill>
        <p:spPr>
          <a:xfrm>
            <a:off x="9220200" y="10"/>
            <a:ext cx="2971800" cy="3383268"/>
          </a:xfrm>
          <a:prstGeom prst="rect">
            <a:avLst/>
          </a:prstGeom>
        </p:spPr>
      </p:pic>
      <p:pic>
        <p:nvPicPr>
          <p:cNvPr id="32" name="Picture Placeholder 31">
            <a:extLst>
              <a:ext uri="{FF2B5EF4-FFF2-40B4-BE49-F238E27FC236}">
                <a16:creationId xmlns:a16="http://schemas.microsoft.com/office/drawing/2014/main" id="{246334F0-DB32-4745-B40D-0FD3DDA82CB7}"/>
              </a:ext>
            </a:extLst>
          </p:cNvPr>
          <p:cNvPicPr>
            <a:picLocks noGrp="1" noChangeAspect="1"/>
          </p:cNvPicPr>
          <p:nvPr>
            <p:ph type="pic" sz="quarter" idx="12"/>
          </p:nvPr>
        </p:nvPicPr>
        <p:blipFill rotWithShape="1">
          <a:blip r:embed="rId6" cstate="screen">
            <a:extLst>
              <a:ext uri="{28A0092B-C50C-407E-A947-70E740481C1C}">
                <a14:useLocalDpi xmlns:a14="http://schemas.microsoft.com/office/drawing/2010/main"/>
              </a:ext>
            </a:extLst>
          </a:blip>
          <a:srcRect t="28110" r="2" b="18165"/>
          <a:stretch/>
        </p:blipFill>
        <p:spPr>
          <a:xfrm>
            <a:off x="-1018" y="3474720"/>
            <a:ext cx="6044438" cy="3383280"/>
          </a:xfrm>
          <a:prstGeom prst="rect">
            <a:avLst/>
          </a:prstGeom>
        </p:spPr>
      </p:pic>
      <p:sp>
        <p:nvSpPr>
          <p:cNvPr id="39" name="Rectangle 38">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4A5B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 Placeholder 2">
            <a:extLst>
              <a:ext uri="{FF2B5EF4-FFF2-40B4-BE49-F238E27FC236}">
                <a16:creationId xmlns:a16="http://schemas.microsoft.com/office/drawing/2014/main" id="{3857587E-173E-894C-A3F1-4E111CA0CCD3}"/>
              </a:ext>
            </a:extLst>
          </p:cNvPr>
          <p:cNvSpPr txBox="1">
            <a:spLocks/>
          </p:cNvSpPr>
          <p:nvPr/>
        </p:nvSpPr>
        <p:spPr>
          <a:xfrm>
            <a:off x="6491653" y="3799272"/>
            <a:ext cx="5193748" cy="637124"/>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a:buNone/>
              <a:defRPr lang="en-US" sz="3600" b="1" i="0" kern="1200" cap="all" spc="150" baseline="0" dirty="0" smtClean="0">
                <a:solidFill>
                  <a:schemeClr val="tx1"/>
                </a:solidFill>
                <a:latin typeface="Muli Black" charset="0"/>
                <a:ea typeface="Muli Black" charset="0"/>
                <a:cs typeface="Muli Black" charset="0"/>
              </a:defRPr>
            </a:lvl1pPr>
            <a:lvl2pPr marL="0" indent="0" algn="l" defTabSz="914400" rtl="0" eaLnBrk="1" latinLnBrk="0" hangingPunct="1">
              <a:lnSpc>
                <a:spcPct val="90000"/>
              </a:lnSpc>
              <a:spcBef>
                <a:spcPts val="500"/>
              </a:spcBef>
              <a:buFont typeface="Arial"/>
              <a:buNone/>
              <a:defRPr lang="en-US" sz="1800" b="1" i="0" kern="1200" cap="all" spc="600" baseline="0" dirty="0" smtClean="0">
                <a:solidFill>
                  <a:schemeClr val="tx1"/>
                </a:solidFill>
                <a:latin typeface="Muli Black" charset="0"/>
                <a:ea typeface="Muli Black" charset="0"/>
                <a:cs typeface="Muli Black" charset="0"/>
              </a:defRPr>
            </a:lvl2pPr>
            <a:lvl3pPr marL="0" indent="0" algn="l" defTabSz="914400" rtl="0" eaLnBrk="1" latinLnBrk="0" hangingPunct="1">
              <a:lnSpc>
                <a:spcPct val="90000"/>
              </a:lnSpc>
              <a:spcBef>
                <a:spcPts val="500"/>
              </a:spcBef>
              <a:buFont typeface="Arial"/>
              <a:buNone/>
              <a:defRPr lang="en-US" sz="1400" b="0" i="0" kern="1200" cap="all" spc="400" baseline="0" dirty="0" smtClean="0">
                <a:solidFill>
                  <a:schemeClr val="accent4"/>
                </a:solidFill>
                <a:latin typeface="Muli" charset="0"/>
                <a:ea typeface="Muli" charset="0"/>
                <a:cs typeface="Muli" charset="0"/>
              </a:defRPr>
            </a:lvl3pPr>
            <a:lvl4pPr marL="0" indent="0" algn="l" defTabSz="914400" rtl="0" eaLnBrk="1" latinLnBrk="0" hangingPunct="1">
              <a:lnSpc>
                <a:spcPct val="90000"/>
              </a:lnSpc>
              <a:spcBef>
                <a:spcPts val="500"/>
              </a:spcBef>
              <a:buFont typeface="Arial"/>
              <a:buNone/>
              <a:defRPr sz="1400" b="1" i="0" kern="1200" spc="100" baseline="0">
                <a:solidFill>
                  <a:schemeClr val="tx1"/>
                </a:solidFill>
                <a:latin typeface="Muli ExtraBold" charset="0"/>
                <a:ea typeface="Muli ExtraBold" charset="0"/>
                <a:cs typeface="Muli ExtraBold" charset="0"/>
              </a:defRPr>
            </a:lvl4pPr>
            <a:lvl5pPr marL="0" indent="0" algn="l" defTabSz="914400" rtl="0" eaLnBrk="1" latinLnBrk="0" hangingPunct="1">
              <a:lnSpc>
                <a:spcPct val="120000"/>
              </a:lnSpc>
              <a:spcBef>
                <a:spcPts val="500"/>
              </a:spcBef>
              <a:buFont typeface="Arial"/>
              <a:buNone/>
              <a:defRPr lang="en-US" sz="1000" b="0" i="0" kern="1200" dirty="0">
                <a:solidFill>
                  <a:schemeClr val="accent4"/>
                </a:solidFill>
                <a:latin typeface="Muli" charset="0"/>
                <a:ea typeface="Muli" charset="0"/>
                <a:cs typeface="Mul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ct val="0"/>
              </a:spcBef>
              <a:spcAft>
                <a:spcPts val="600"/>
              </a:spcAft>
              <a:buClr>
                <a:srgbClr val="B70D50"/>
              </a:buClr>
              <a:buSzPts val="2800"/>
            </a:pPr>
            <a:r>
              <a:rPr lang="en-US" sz="3200" kern="1200" spc="0">
                <a:solidFill>
                  <a:srgbClr val="FFFFFF"/>
                </a:solidFill>
                <a:latin typeface="+mj-lt"/>
                <a:ea typeface="+mj-ea"/>
                <a:cs typeface="+mj-cs"/>
                <a:sym typeface="Arial"/>
              </a:rPr>
              <a:t>Find out more</a:t>
            </a:r>
            <a:endParaRPr lang="en-US" sz="3200" kern="1200" spc="0">
              <a:solidFill>
                <a:srgbClr val="FFFFFF"/>
              </a:solidFill>
              <a:latin typeface="+mj-lt"/>
              <a:ea typeface="+mj-ea"/>
              <a:cs typeface="+mj-cs"/>
            </a:endParaRPr>
          </a:p>
        </p:txBody>
      </p:sp>
      <p:sp>
        <p:nvSpPr>
          <p:cNvPr id="7" name="Text Placeholder 2">
            <a:extLst>
              <a:ext uri="{FF2B5EF4-FFF2-40B4-BE49-F238E27FC236}">
                <a16:creationId xmlns:a16="http://schemas.microsoft.com/office/drawing/2014/main" id="{1B2DE28D-6DEE-C045-A82E-F8F71F6EC513}"/>
              </a:ext>
            </a:extLst>
          </p:cNvPr>
          <p:cNvSpPr txBox="1">
            <a:spLocks/>
          </p:cNvSpPr>
          <p:nvPr/>
        </p:nvSpPr>
        <p:spPr>
          <a:xfrm>
            <a:off x="6479648" y="4510585"/>
            <a:ext cx="5366610" cy="175873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lang="en-US" sz="3600" b="1" i="0" kern="1200" cap="all" spc="150" baseline="0" dirty="0" smtClean="0">
                <a:solidFill>
                  <a:schemeClr val="tx1"/>
                </a:solidFill>
                <a:latin typeface="Muli Black" charset="0"/>
                <a:ea typeface="Muli Black" charset="0"/>
                <a:cs typeface="Muli Black" charset="0"/>
              </a:defRPr>
            </a:lvl1pPr>
            <a:lvl2pPr marL="0" indent="0" algn="l" defTabSz="914400" rtl="0" eaLnBrk="1" latinLnBrk="0" hangingPunct="1">
              <a:lnSpc>
                <a:spcPct val="90000"/>
              </a:lnSpc>
              <a:spcBef>
                <a:spcPts val="500"/>
              </a:spcBef>
              <a:buFont typeface="Arial"/>
              <a:buNone/>
              <a:defRPr lang="en-US" sz="1800" b="1" i="0" kern="1200" cap="all" spc="600" baseline="0" dirty="0" smtClean="0">
                <a:solidFill>
                  <a:schemeClr val="tx1"/>
                </a:solidFill>
                <a:latin typeface="Muli Black" charset="0"/>
                <a:ea typeface="Muli Black" charset="0"/>
                <a:cs typeface="Muli Black" charset="0"/>
              </a:defRPr>
            </a:lvl2pPr>
            <a:lvl3pPr marL="0" indent="0" algn="l" defTabSz="914400" rtl="0" eaLnBrk="1" latinLnBrk="0" hangingPunct="1">
              <a:lnSpc>
                <a:spcPct val="90000"/>
              </a:lnSpc>
              <a:spcBef>
                <a:spcPts val="500"/>
              </a:spcBef>
              <a:buFont typeface="Arial"/>
              <a:buNone/>
              <a:defRPr lang="en-US" sz="1400" b="0" i="0" kern="1200" cap="all" spc="400" baseline="0" dirty="0" smtClean="0">
                <a:solidFill>
                  <a:schemeClr val="accent4"/>
                </a:solidFill>
                <a:latin typeface="Muli" charset="0"/>
                <a:ea typeface="Muli" charset="0"/>
                <a:cs typeface="Muli" charset="0"/>
              </a:defRPr>
            </a:lvl3pPr>
            <a:lvl4pPr marL="0" indent="0" algn="l" defTabSz="914400" rtl="0" eaLnBrk="1" latinLnBrk="0" hangingPunct="1">
              <a:lnSpc>
                <a:spcPct val="90000"/>
              </a:lnSpc>
              <a:spcBef>
                <a:spcPts val="500"/>
              </a:spcBef>
              <a:buFont typeface="Arial"/>
              <a:buNone/>
              <a:defRPr sz="1400" b="1" i="0" kern="1200" spc="100" baseline="0">
                <a:solidFill>
                  <a:schemeClr val="tx1"/>
                </a:solidFill>
                <a:latin typeface="Muli ExtraBold" charset="0"/>
                <a:ea typeface="Muli ExtraBold" charset="0"/>
                <a:cs typeface="Muli ExtraBold" charset="0"/>
              </a:defRPr>
            </a:lvl4pPr>
            <a:lvl5pPr marL="0" indent="0" algn="l" defTabSz="914400" rtl="0" eaLnBrk="1" latinLnBrk="0" hangingPunct="1">
              <a:lnSpc>
                <a:spcPct val="120000"/>
              </a:lnSpc>
              <a:spcBef>
                <a:spcPts val="500"/>
              </a:spcBef>
              <a:buFont typeface="Arial"/>
              <a:buNone/>
              <a:defRPr lang="en-US" sz="1000" b="0" i="0" kern="1200" spc="100" baseline="0" dirty="0">
                <a:solidFill>
                  <a:schemeClr val="accent4"/>
                </a:solidFill>
                <a:latin typeface="Muli" charset="0"/>
                <a:ea typeface="Muli" charset="0"/>
                <a:cs typeface="Mul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2" indent="-228600">
              <a:buFont typeface="Arial" panose="020B0604020202020204" pitchFamily="34" charset="0"/>
              <a:buChar char="•"/>
            </a:pPr>
            <a:r>
              <a:rPr lang="en-US" sz="1500" b="1" dirty="0">
                <a:solidFill>
                  <a:srgbClr val="FFFFFF"/>
                </a:solidFill>
                <a:latin typeface="+mn-lt"/>
                <a:ea typeface="+mn-ea"/>
                <a:cs typeface="+mn-cs"/>
              </a:rPr>
              <a:t>For more information about our courses and for the contact details of our course leaders please visit our </a:t>
            </a:r>
            <a:r>
              <a:rPr lang="en-US" sz="1500" b="1" dirty="0" err="1">
                <a:solidFill>
                  <a:srgbClr val="FFFFFF"/>
                </a:solidFill>
                <a:latin typeface="+mn-lt"/>
                <a:ea typeface="+mn-ea"/>
                <a:cs typeface="+mn-cs"/>
              </a:rPr>
              <a:t>websitE</a:t>
            </a:r>
            <a:endParaRPr lang="en-US" sz="1500" b="1" dirty="0">
              <a:solidFill>
                <a:srgbClr val="FFFFFF"/>
              </a:solidFill>
              <a:latin typeface="+mn-lt"/>
              <a:ea typeface="+mn-ea"/>
              <a:cs typeface="+mn-cs"/>
            </a:endParaRPr>
          </a:p>
          <a:p>
            <a:pPr lvl="2" indent="-228600">
              <a:buFont typeface="Arial" panose="020B0604020202020204" pitchFamily="34" charset="0"/>
              <a:buChar char="•"/>
            </a:pPr>
            <a:endParaRPr lang="en-US" sz="1500" b="1" dirty="0">
              <a:solidFill>
                <a:srgbClr val="FFFFFF"/>
              </a:solidFill>
              <a:latin typeface="+mn-lt"/>
              <a:ea typeface="+mn-ea"/>
              <a:cs typeface="+mn-cs"/>
            </a:endParaRPr>
          </a:p>
          <a:p>
            <a:pPr lvl="2" indent="-228600">
              <a:buFont typeface="Arial" panose="020B0604020202020204" pitchFamily="34" charset="0"/>
              <a:buChar char="•"/>
            </a:pPr>
            <a:endParaRPr lang="en-US" sz="1500" b="1" dirty="0">
              <a:solidFill>
                <a:srgbClr val="FFFFFF"/>
              </a:solidFill>
              <a:latin typeface="+mn-lt"/>
              <a:ea typeface="+mn-ea"/>
              <a:cs typeface="+mn-cs"/>
            </a:endParaRPr>
          </a:p>
          <a:p>
            <a:pPr lvl="2" indent="-228600">
              <a:buFont typeface="Arial" panose="020B0604020202020204" pitchFamily="34" charset="0"/>
              <a:buChar char="•"/>
            </a:pPr>
            <a:r>
              <a:rPr lang="en-US" sz="1500" b="1" dirty="0">
                <a:solidFill>
                  <a:srgbClr val="FFFFFF"/>
                </a:solidFill>
                <a:latin typeface="+mn-lt"/>
                <a:ea typeface="+mn-ea"/>
                <a:cs typeface="+mn-cs"/>
              </a:rPr>
              <a:t>s.FORBES@shu.ac.uk</a:t>
            </a:r>
          </a:p>
        </p:txBody>
      </p:sp>
    </p:spTree>
    <p:extLst>
      <p:ext uri="{BB962C8B-B14F-4D97-AF65-F5344CB8AC3E}">
        <p14:creationId xmlns:p14="http://schemas.microsoft.com/office/powerpoint/2010/main" val="2120393048"/>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D12698-3DCD-4FB9-0CCA-33E8150B6AF8}"/>
              </a:ext>
            </a:extLst>
          </p:cNvPr>
          <p:cNvPicPr>
            <a:picLocks noChangeAspect="1"/>
          </p:cNvPicPr>
          <p:nvPr/>
        </p:nvPicPr>
        <p:blipFill>
          <a:blip r:embed="rId3"/>
          <a:stretch>
            <a:fillRect/>
          </a:stretch>
        </p:blipFill>
        <p:spPr>
          <a:xfrm>
            <a:off x="5140569" y="2611423"/>
            <a:ext cx="1910862" cy="1273908"/>
          </a:xfrm>
          <a:prstGeom prst="rect">
            <a:avLst/>
          </a:prstGeom>
        </p:spPr>
      </p:pic>
      <p:grpSp>
        <p:nvGrpSpPr>
          <p:cNvPr id="31" name="Group 30">
            <a:extLst>
              <a:ext uri="{FF2B5EF4-FFF2-40B4-BE49-F238E27FC236}">
                <a16:creationId xmlns:a16="http://schemas.microsoft.com/office/drawing/2014/main" id="{A79B8F27-F7FD-9C55-8C57-0D04CB58DA54}"/>
              </a:ext>
            </a:extLst>
          </p:cNvPr>
          <p:cNvGrpSpPr/>
          <p:nvPr/>
        </p:nvGrpSpPr>
        <p:grpSpPr>
          <a:xfrm>
            <a:off x="3259664" y="4950976"/>
            <a:ext cx="5672672" cy="788889"/>
            <a:chOff x="3132667" y="4950976"/>
            <a:chExt cx="5672672" cy="788889"/>
          </a:xfrm>
        </p:grpSpPr>
        <p:grpSp>
          <p:nvGrpSpPr>
            <p:cNvPr id="21" name="Group 20">
              <a:extLst>
                <a:ext uri="{FF2B5EF4-FFF2-40B4-BE49-F238E27FC236}">
                  <a16:creationId xmlns:a16="http://schemas.microsoft.com/office/drawing/2014/main" id="{2D158927-8EB7-FC5C-A4EE-D99A24A46E15}"/>
                </a:ext>
              </a:extLst>
            </p:cNvPr>
            <p:cNvGrpSpPr/>
            <p:nvPr/>
          </p:nvGrpSpPr>
          <p:grpSpPr>
            <a:xfrm>
              <a:off x="3132667" y="4992510"/>
              <a:ext cx="1286933" cy="747355"/>
              <a:chOff x="3341512" y="4992510"/>
              <a:chExt cx="1286933" cy="747355"/>
            </a:xfrm>
          </p:grpSpPr>
          <p:pic>
            <p:nvPicPr>
              <p:cNvPr id="5" name="Picture 4" descr="Logo, icon&#10;&#10;Description automatically generated">
                <a:extLst>
                  <a:ext uri="{FF2B5EF4-FFF2-40B4-BE49-F238E27FC236}">
                    <a16:creationId xmlns:a16="http://schemas.microsoft.com/office/drawing/2014/main" id="{092D2C0B-5C62-2759-8B90-11148B9C4BE9}"/>
                  </a:ext>
                </a:extLst>
              </p:cNvPr>
              <p:cNvPicPr>
                <a:picLocks noChangeAspect="1"/>
              </p:cNvPicPr>
              <p:nvPr/>
            </p:nvPicPr>
            <p:blipFill>
              <a:blip r:embed="rId4"/>
              <a:stretch>
                <a:fillRect/>
              </a:stretch>
            </p:blipFill>
            <p:spPr>
              <a:xfrm>
                <a:off x="3791655" y="4992510"/>
                <a:ext cx="386645" cy="386645"/>
              </a:xfrm>
              <a:prstGeom prst="rect">
                <a:avLst/>
              </a:prstGeom>
            </p:spPr>
          </p:pic>
          <p:sp>
            <p:nvSpPr>
              <p:cNvPr id="7" name="TextBox 6">
                <a:extLst>
                  <a:ext uri="{FF2B5EF4-FFF2-40B4-BE49-F238E27FC236}">
                    <a16:creationId xmlns:a16="http://schemas.microsoft.com/office/drawing/2014/main" id="{ADAC803C-A8C7-8DC9-290C-6479C3FFB9CE}"/>
                  </a:ext>
                </a:extLst>
              </p:cNvPr>
              <p:cNvSpPr txBox="1"/>
              <p:nvPr/>
            </p:nvSpPr>
            <p:spPr>
              <a:xfrm>
                <a:off x="3341512" y="5493644"/>
                <a:ext cx="1286933" cy="246221"/>
              </a:xfrm>
              <a:prstGeom prst="rect">
                <a:avLst/>
              </a:prstGeom>
              <a:noFill/>
            </p:spPr>
            <p:txBody>
              <a:bodyPr wrap="square">
                <a:spAutoFit/>
              </a:bodyPr>
              <a:lstStyle/>
              <a:p>
                <a:pPr algn="ctr"/>
                <a:r>
                  <a:rPr lang="en-US" sz="1000">
                    <a:solidFill>
                      <a:schemeClr val="bg1"/>
                    </a:solidFill>
                    <a:latin typeface="Arial" panose="020B0604020202020204" pitchFamily="34" charset="0"/>
                    <a:cs typeface="Arial" panose="020B0604020202020204" pitchFamily="34" charset="0"/>
                  </a:rPr>
                  <a:t>@</a:t>
                </a:r>
                <a:r>
                  <a:rPr lang="en-US" sz="1000" err="1">
                    <a:solidFill>
                      <a:schemeClr val="bg1"/>
                    </a:solidFill>
                    <a:latin typeface="Arial" panose="020B0604020202020204" pitchFamily="34" charset="0"/>
                    <a:cs typeface="Arial" panose="020B0604020202020204" pitchFamily="34" charset="0"/>
                  </a:rPr>
                  <a:t>sheffhallamuni</a:t>
                </a:r>
                <a:r>
                  <a:rPr lang="en-US" sz="1000">
                    <a:solidFill>
                      <a:schemeClr val="bg1"/>
                    </a:solidFill>
                    <a:latin typeface="Arial" panose="020B0604020202020204" pitchFamily="34" charset="0"/>
                    <a:cs typeface="Arial" panose="020B0604020202020204" pitchFamily="34" charset="0"/>
                  </a:rPr>
                  <a:t> </a:t>
                </a:r>
                <a:endParaRPr lang="en-US" sz="1000"/>
              </a:p>
            </p:txBody>
          </p:sp>
        </p:grpSp>
        <p:grpSp>
          <p:nvGrpSpPr>
            <p:cNvPr id="30" name="Group 29">
              <a:extLst>
                <a:ext uri="{FF2B5EF4-FFF2-40B4-BE49-F238E27FC236}">
                  <a16:creationId xmlns:a16="http://schemas.microsoft.com/office/drawing/2014/main" id="{E39FB7B5-C4C7-3B34-52B0-C70FF757AC57}"/>
                </a:ext>
              </a:extLst>
            </p:cNvPr>
            <p:cNvGrpSpPr/>
            <p:nvPr/>
          </p:nvGrpSpPr>
          <p:grpSpPr>
            <a:xfrm>
              <a:off x="4481690" y="4950976"/>
              <a:ext cx="1715911" cy="788889"/>
              <a:chOff x="4481690" y="4950976"/>
              <a:chExt cx="1715911" cy="788889"/>
            </a:xfrm>
          </p:grpSpPr>
          <p:sp>
            <p:nvSpPr>
              <p:cNvPr id="11" name="TextBox 10">
                <a:extLst>
                  <a:ext uri="{FF2B5EF4-FFF2-40B4-BE49-F238E27FC236}">
                    <a16:creationId xmlns:a16="http://schemas.microsoft.com/office/drawing/2014/main" id="{76717FB8-473A-1FB3-CF96-BE0B6F3AE871}"/>
                  </a:ext>
                </a:extLst>
              </p:cNvPr>
              <p:cNvSpPr txBox="1"/>
              <p:nvPr/>
            </p:nvSpPr>
            <p:spPr>
              <a:xfrm>
                <a:off x="4481690" y="5493644"/>
                <a:ext cx="1715911" cy="246221"/>
              </a:xfrm>
              <a:prstGeom prst="rect">
                <a:avLst/>
              </a:prstGeom>
              <a:noFill/>
            </p:spPr>
            <p:txBody>
              <a:bodyPr wrap="square">
                <a:spAutoFit/>
              </a:bodyPr>
              <a:lstStyle/>
              <a:p>
                <a:pPr algn="ctr"/>
                <a:r>
                  <a:rPr lang="en-US" sz="1000">
                    <a:solidFill>
                      <a:schemeClr val="bg1"/>
                    </a:solidFill>
                    <a:latin typeface="Arial" panose="020B0604020202020204" pitchFamily="34" charset="0"/>
                    <a:cs typeface="Arial" panose="020B0604020202020204" pitchFamily="34" charset="0"/>
                  </a:rPr>
                  <a:t>@</a:t>
                </a:r>
                <a:r>
                  <a:rPr lang="en-US" sz="1000" err="1">
                    <a:solidFill>
                      <a:schemeClr val="bg1"/>
                    </a:solidFill>
                    <a:latin typeface="Arial" panose="020B0604020202020204" pitchFamily="34" charset="0"/>
                    <a:cs typeface="Arial" panose="020B0604020202020204" pitchFamily="34" charset="0"/>
                  </a:rPr>
                  <a:t>sheffieldhallamuniversity</a:t>
                </a:r>
                <a:endParaRPr lang="en-US" sz="1000"/>
              </a:p>
            </p:txBody>
          </p:sp>
          <p:pic>
            <p:nvPicPr>
              <p:cNvPr id="20" name="Picture 19" descr="Icon&#10;&#10;Description automatically generated">
                <a:extLst>
                  <a:ext uri="{FF2B5EF4-FFF2-40B4-BE49-F238E27FC236}">
                    <a16:creationId xmlns:a16="http://schemas.microsoft.com/office/drawing/2014/main" id="{6DD71B8A-FBE5-86ED-DE48-D513A5A54657}"/>
                  </a:ext>
                </a:extLst>
              </p:cNvPr>
              <p:cNvPicPr>
                <a:picLocks noChangeAspect="1"/>
              </p:cNvPicPr>
              <p:nvPr/>
            </p:nvPicPr>
            <p:blipFill>
              <a:blip r:embed="rId5"/>
              <a:stretch>
                <a:fillRect/>
              </a:stretch>
            </p:blipFill>
            <p:spPr>
              <a:xfrm>
                <a:off x="5121683" y="4950976"/>
                <a:ext cx="473266" cy="473266"/>
              </a:xfrm>
              <a:prstGeom prst="rect">
                <a:avLst/>
              </a:prstGeom>
            </p:spPr>
          </p:pic>
        </p:grpSp>
        <p:grpSp>
          <p:nvGrpSpPr>
            <p:cNvPr id="29" name="Group 28">
              <a:extLst>
                <a:ext uri="{FF2B5EF4-FFF2-40B4-BE49-F238E27FC236}">
                  <a16:creationId xmlns:a16="http://schemas.microsoft.com/office/drawing/2014/main" id="{7D3F8AF1-5DA3-354D-6B61-61704C095BAD}"/>
                </a:ext>
              </a:extLst>
            </p:cNvPr>
            <p:cNvGrpSpPr/>
            <p:nvPr/>
          </p:nvGrpSpPr>
          <p:grpSpPr>
            <a:xfrm>
              <a:off x="7518406" y="4950976"/>
              <a:ext cx="1286933" cy="788888"/>
              <a:chOff x="7518406" y="4950976"/>
              <a:chExt cx="1286933" cy="788888"/>
            </a:xfrm>
          </p:grpSpPr>
          <p:sp>
            <p:nvSpPr>
              <p:cNvPr id="23" name="TextBox 22">
                <a:extLst>
                  <a:ext uri="{FF2B5EF4-FFF2-40B4-BE49-F238E27FC236}">
                    <a16:creationId xmlns:a16="http://schemas.microsoft.com/office/drawing/2014/main" id="{8066E611-F84B-11B9-E686-1358A861BE78}"/>
                  </a:ext>
                </a:extLst>
              </p:cNvPr>
              <p:cNvSpPr txBox="1"/>
              <p:nvPr/>
            </p:nvSpPr>
            <p:spPr>
              <a:xfrm>
                <a:off x="7518406" y="5493643"/>
                <a:ext cx="1286933" cy="246221"/>
              </a:xfrm>
              <a:prstGeom prst="rect">
                <a:avLst/>
              </a:prstGeom>
              <a:noFill/>
            </p:spPr>
            <p:txBody>
              <a:bodyPr wrap="square">
                <a:spAutoFit/>
              </a:bodyPr>
              <a:lstStyle/>
              <a:p>
                <a:pPr algn="ctr"/>
                <a:r>
                  <a:rPr lang="en-US" sz="1000">
                    <a:solidFill>
                      <a:schemeClr val="bg1"/>
                    </a:solidFill>
                    <a:latin typeface="Arial" panose="020B0604020202020204" pitchFamily="34" charset="0"/>
                    <a:cs typeface="Arial" panose="020B0604020202020204" pitchFamily="34" charset="0"/>
                  </a:rPr>
                  <a:t>@</a:t>
                </a:r>
                <a:r>
                  <a:rPr lang="en-US" sz="1000" err="1">
                    <a:solidFill>
                      <a:schemeClr val="bg1"/>
                    </a:solidFill>
                    <a:latin typeface="Arial" panose="020B0604020202020204" pitchFamily="34" charset="0"/>
                    <a:cs typeface="Arial" panose="020B0604020202020204" pitchFamily="34" charset="0"/>
                  </a:rPr>
                  <a:t>sheffhallamuni</a:t>
                </a:r>
                <a:r>
                  <a:rPr lang="en-US" sz="1000">
                    <a:solidFill>
                      <a:schemeClr val="bg1"/>
                    </a:solidFill>
                    <a:latin typeface="Arial" panose="020B0604020202020204" pitchFamily="34" charset="0"/>
                    <a:cs typeface="Arial" panose="020B0604020202020204" pitchFamily="34" charset="0"/>
                  </a:rPr>
                  <a:t> </a:t>
                </a:r>
                <a:endParaRPr lang="en-US" sz="1000"/>
              </a:p>
            </p:txBody>
          </p:sp>
          <p:pic>
            <p:nvPicPr>
              <p:cNvPr id="25" name="Picture 24" descr="Icon&#10;&#10;Description automatically generated">
                <a:extLst>
                  <a:ext uri="{FF2B5EF4-FFF2-40B4-BE49-F238E27FC236}">
                    <a16:creationId xmlns:a16="http://schemas.microsoft.com/office/drawing/2014/main" id="{34845674-6125-4323-3CEB-3E4D8584F82D}"/>
                  </a:ext>
                </a:extLst>
              </p:cNvPr>
              <p:cNvPicPr>
                <a:picLocks noChangeAspect="1"/>
              </p:cNvPicPr>
              <p:nvPr/>
            </p:nvPicPr>
            <p:blipFill>
              <a:blip r:embed="rId6"/>
              <a:stretch>
                <a:fillRect/>
              </a:stretch>
            </p:blipFill>
            <p:spPr>
              <a:xfrm>
                <a:off x="7919160" y="4950976"/>
                <a:ext cx="485423" cy="485423"/>
              </a:xfrm>
              <a:prstGeom prst="rect">
                <a:avLst/>
              </a:prstGeom>
            </p:spPr>
          </p:pic>
        </p:grpSp>
        <p:grpSp>
          <p:nvGrpSpPr>
            <p:cNvPr id="28" name="Group 27">
              <a:extLst>
                <a:ext uri="{FF2B5EF4-FFF2-40B4-BE49-F238E27FC236}">
                  <a16:creationId xmlns:a16="http://schemas.microsoft.com/office/drawing/2014/main" id="{4F870B1A-5D30-CF02-BB3A-EDA9C1B6370D}"/>
                </a:ext>
              </a:extLst>
            </p:cNvPr>
            <p:cNvGrpSpPr/>
            <p:nvPr/>
          </p:nvGrpSpPr>
          <p:grpSpPr>
            <a:xfrm>
              <a:off x="6254048" y="4992510"/>
              <a:ext cx="1286933" cy="747355"/>
              <a:chOff x="6254048" y="4992510"/>
              <a:chExt cx="1286933" cy="747355"/>
            </a:xfrm>
          </p:grpSpPr>
          <p:sp>
            <p:nvSpPr>
              <p:cNvPr id="14" name="TextBox 13">
                <a:extLst>
                  <a:ext uri="{FF2B5EF4-FFF2-40B4-BE49-F238E27FC236}">
                    <a16:creationId xmlns:a16="http://schemas.microsoft.com/office/drawing/2014/main" id="{E9F99E7B-1359-C8CF-E81D-2D7AF5989CF3}"/>
                  </a:ext>
                </a:extLst>
              </p:cNvPr>
              <p:cNvSpPr txBox="1"/>
              <p:nvPr/>
            </p:nvSpPr>
            <p:spPr>
              <a:xfrm>
                <a:off x="6254048" y="5493644"/>
                <a:ext cx="1286933" cy="246221"/>
              </a:xfrm>
              <a:prstGeom prst="rect">
                <a:avLst/>
              </a:prstGeom>
              <a:noFill/>
            </p:spPr>
            <p:txBody>
              <a:bodyPr wrap="square">
                <a:spAutoFit/>
              </a:bodyPr>
              <a:lstStyle/>
              <a:p>
                <a:pPr algn="ctr"/>
                <a:r>
                  <a:rPr lang="en-US" sz="1000">
                    <a:solidFill>
                      <a:schemeClr val="bg1"/>
                    </a:solidFill>
                    <a:latin typeface="Arial" panose="020B0604020202020204" pitchFamily="34" charset="0"/>
                    <a:cs typeface="Arial" panose="020B0604020202020204" pitchFamily="34" charset="0"/>
                  </a:rPr>
                  <a:t>@</a:t>
                </a:r>
                <a:r>
                  <a:rPr lang="en-US" sz="1000" err="1">
                    <a:solidFill>
                      <a:schemeClr val="bg1"/>
                    </a:solidFill>
                    <a:latin typeface="Arial" panose="020B0604020202020204" pitchFamily="34" charset="0"/>
                    <a:cs typeface="Arial" panose="020B0604020202020204" pitchFamily="34" charset="0"/>
                  </a:rPr>
                  <a:t>sheffhallamuni</a:t>
                </a:r>
                <a:r>
                  <a:rPr lang="en-US" sz="1000">
                    <a:solidFill>
                      <a:schemeClr val="bg1"/>
                    </a:solidFill>
                    <a:latin typeface="Arial" panose="020B0604020202020204" pitchFamily="34" charset="0"/>
                    <a:cs typeface="Arial" panose="020B0604020202020204" pitchFamily="34" charset="0"/>
                  </a:rPr>
                  <a:t> </a:t>
                </a:r>
                <a:endParaRPr lang="en-US" sz="1000"/>
              </a:p>
            </p:txBody>
          </p:sp>
          <p:pic>
            <p:nvPicPr>
              <p:cNvPr id="27" name="Picture 26" descr="Icon&#10;&#10;Description automatically generated">
                <a:extLst>
                  <a:ext uri="{FF2B5EF4-FFF2-40B4-BE49-F238E27FC236}">
                    <a16:creationId xmlns:a16="http://schemas.microsoft.com/office/drawing/2014/main" id="{9CA2192A-30E0-E056-EC67-29FB22EE8B88}"/>
                  </a:ext>
                </a:extLst>
              </p:cNvPr>
              <p:cNvPicPr>
                <a:picLocks noChangeAspect="1"/>
              </p:cNvPicPr>
              <p:nvPr/>
            </p:nvPicPr>
            <p:blipFill>
              <a:blip r:embed="rId7"/>
              <a:stretch>
                <a:fillRect/>
              </a:stretch>
            </p:blipFill>
            <p:spPr>
              <a:xfrm>
                <a:off x="6709834" y="4992510"/>
                <a:ext cx="386645" cy="386645"/>
              </a:xfrm>
              <a:prstGeom prst="rect">
                <a:avLst/>
              </a:prstGeom>
            </p:spPr>
          </p:pic>
        </p:grpSp>
      </p:grpSp>
    </p:spTree>
    <p:extLst>
      <p:ext uri="{BB962C8B-B14F-4D97-AF65-F5344CB8AC3E}">
        <p14:creationId xmlns:p14="http://schemas.microsoft.com/office/powerpoint/2010/main" val="42054412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HU brand">
      <a:dk1>
        <a:sysClr val="windowText" lastClr="000000"/>
      </a:dk1>
      <a:lt1>
        <a:sysClr val="window" lastClr="FFFFFF"/>
      </a:lt1>
      <a:dk2>
        <a:srgbClr val="000000"/>
      </a:dk2>
      <a:lt2>
        <a:srgbClr val="F8F8F8"/>
      </a:lt2>
      <a:accent1>
        <a:srgbClr val="672146"/>
      </a:accent1>
      <a:accent2>
        <a:srgbClr val="AC145A"/>
      </a:accent2>
      <a:accent3>
        <a:srgbClr val="E31C79"/>
      </a:accent3>
      <a:accent4>
        <a:srgbClr val="F4CDD4"/>
      </a:accent4>
      <a:accent5>
        <a:srgbClr val="D6D2C4"/>
      </a:accent5>
      <a:accent6>
        <a:srgbClr val="5B6770"/>
      </a:accent6>
      <a:hlink>
        <a:srgbClr val="5F5F5F"/>
      </a:hlink>
      <a:folHlink>
        <a:srgbClr val="919191"/>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 Boardroom</Template>
  <TotalTime>1811</TotalTime>
  <Words>1979</Words>
  <Application>Microsoft Office PowerPoint</Application>
  <PresentationFormat>Widescreen</PresentationFormat>
  <Paragraphs>202</Paragraphs>
  <Slides>27</Slides>
  <Notes>8</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27</vt:i4>
      </vt:variant>
    </vt:vector>
  </HeadingPairs>
  <TitlesOfParts>
    <vt:vector size="39" baseType="lpstr">
      <vt:lpstr>Aptos</vt:lpstr>
      <vt:lpstr>Aptos Light</vt:lpstr>
      <vt:lpstr>Arial</vt:lpstr>
      <vt:lpstr>Calibri</vt:lpstr>
      <vt:lpstr>Century Gothic</vt:lpstr>
      <vt:lpstr>Mulish</vt:lpstr>
      <vt:lpstr>Mulish Black</vt:lpstr>
      <vt:lpstr>Mulish Medium</vt:lpstr>
      <vt:lpstr>Wingdings 3</vt:lpstr>
      <vt:lpstr>Ion Boardroom</vt:lpstr>
      <vt:lpstr>Office Theme</vt:lpstr>
      <vt:lpstr>Office Theme</vt:lpstr>
      <vt:lpstr>Leadership in Biomedical Science IBMS SUPPORT HUB</vt:lpstr>
      <vt:lpstr>Today’s topic....</vt:lpstr>
      <vt:lpstr>PowerPoint Presentation</vt:lpstr>
      <vt:lpstr>What is leadership?</vt:lpstr>
      <vt:lpstr>Leadership Skills, Qualities and Attributes....</vt:lpstr>
      <vt:lpstr>“I’m not a manager so how do I demonstrate and develop leadership skills?”</vt:lpstr>
      <vt:lpstr>Why are leadership skills important in Biomedical Science?</vt:lpstr>
      <vt:lpstr>“I’m not in a leadership role”</vt:lpstr>
      <vt:lpstr>“ I’d like to move into a Senior BMS/Management role”</vt:lpstr>
      <vt:lpstr>“Where do I start?”</vt:lpstr>
      <vt:lpstr>Make an Action Plan</vt:lpstr>
      <vt:lpstr>Get involved! For example...</vt:lpstr>
      <vt:lpstr>Senior Leadership and Management</vt:lpstr>
      <vt:lpstr>Developing Senior Leadership Skills</vt:lpstr>
      <vt:lpstr>Useful Resources</vt:lpstr>
      <vt:lpstr>Questions?</vt:lpstr>
      <vt:lpstr>PowerPoint Presentation</vt:lpstr>
      <vt:lpstr>PowerPoint Presentation</vt:lpstr>
      <vt:lpstr>PowerPoint Presentation</vt:lpstr>
      <vt:lpstr>PowerPoint Presentation</vt:lpstr>
      <vt:lpstr>PowerPoint Presentation</vt:lpstr>
      <vt:lpstr>Flexible Study Patterns</vt:lpstr>
      <vt:lpstr>MSc Course structure</vt:lpstr>
      <vt:lpstr>MRes Course structure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in Biomedical Science IBMS SUPPORT HUB</dc:title>
  <dc:creator>Simpkin, Paula S</dc:creator>
  <cp:lastModifiedBy>Simpkin, Paula S</cp:lastModifiedBy>
  <cp:revision>1</cp:revision>
  <dcterms:created xsi:type="dcterms:W3CDTF">2024-08-02T13:44:43Z</dcterms:created>
  <dcterms:modified xsi:type="dcterms:W3CDTF">2024-10-22T08:05:13Z</dcterms:modified>
</cp:coreProperties>
</file>