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35"/>
  </p:notesMasterIdLst>
  <p:handoutMasterIdLst>
    <p:handoutMasterId r:id="rId36"/>
  </p:handoutMasterIdLst>
  <p:sldIdLst>
    <p:sldId id="258" r:id="rId5"/>
    <p:sldId id="447" r:id="rId6"/>
    <p:sldId id="263" r:id="rId7"/>
    <p:sldId id="502" r:id="rId8"/>
    <p:sldId id="484" r:id="rId9"/>
    <p:sldId id="388" r:id="rId10"/>
    <p:sldId id="487" r:id="rId11"/>
    <p:sldId id="389" r:id="rId12"/>
    <p:sldId id="472" r:id="rId13"/>
    <p:sldId id="473" r:id="rId14"/>
    <p:sldId id="520" r:id="rId15"/>
    <p:sldId id="481" r:id="rId16"/>
    <p:sldId id="507" r:id="rId17"/>
    <p:sldId id="509" r:id="rId18"/>
    <p:sldId id="512" r:id="rId19"/>
    <p:sldId id="496" r:id="rId20"/>
    <p:sldId id="503" r:id="rId21"/>
    <p:sldId id="506" r:id="rId22"/>
    <p:sldId id="523" r:id="rId23"/>
    <p:sldId id="519" r:id="rId24"/>
    <p:sldId id="513" r:id="rId25"/>
    <p:sldId id="428" r:id="rId26"/>
    <p:sldId id="441" r:id="rId27"/>
    <p:sldId id="510" r:id="rId28"/>
    <p:sldId id="530" r:id="rId29"/>
    <p:sldId id="515" r:id="rId30"/>
    <p:sldId id="516" r:id="rId31"/>
    <p:sldId id="517" r:id="rId32"/>
    <p:sldId id="528" r:id="rId33"/>
    <p:sldId id="400" r:id="rId34"/>
  </p:sldIdLst>
  <p:sldSz cx="9144000" cy="6858000" type="screen4x3"/>
  <p:notesSz cx="6669088" cy="9926638"/>
  <p:custDataLst>
    <p:tags r:id="rId37"/>
  </p:custDataLst>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3E87"/>
    <a:srgbClr val="124B68"/>
    <a:srgbClr val="30A4DC"/>
    <a:srgbClr val="91A2B9"/>
    <a:srgbClr val="0000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151148-70E2-406B-8B3E-2AA61041C7B0}" v="1" dt="2024-05-14T10:04:23.457"/>
    <p1510:client id="{EA8AE436-B62A-4B73-8453-DDE62EDD80F9}" v="238" dt="2024-05-12T13:23:44.2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1960" autoAdjust="0"/>
  </p:normalViewPr>
  <p:slideViewPr>
    <p:cSldViewPr>
      <p:cViewPr varScale="1">
        <p:scale>
          <a:sx n="77" d="100"/>
          <a:sy n="77" d="100"/>
        </p:scale>
        <p:origin x="1296" y="43"/>
      </p:cViewPr>
      <p:guideLst>
        <p:guide orient="horz" pos="2160"/>
        <p:guide pos="2880"/>
      </p:guideLst>
    </p:cSldViewPr>
  </p:slideViewPr>
  <p:outlineViewPr>
    <p:cViewPr>
      <p:scale>
        <a:sx n="33" d="100"/>
        <a:sy n="33" d="100"/>
      </p:scale>
      <p:origin x="0" y="-8501"/>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e Jones" userId="03720153-0b1e-4fd6-bdb1-740a26b5804a" providerId="ADAL" clId="{EA8AE436-B62A-4B73-8453-DDE62EDD80F9}"/>
    <pc:docChg chg="custSel modSld">
      <pc:chgData name="Sue Jones" userId="03720153-0b1e-4fd6-bdb1-740a26b5804a" providerId="ADAL" clId="{EA8AE436-B62A-4B73-8453-DDE62EDD80F9}" dt="2024-05-12T13:23:44.254" v="296"/>
      <pc:docMkLst>
        <pc:docMk/>
      </pc:docMkLst>
      <pc:sldChg chg="modSp mod">
        <pc:chgData name="Sue Jones" userId="03720153-0b1e-4fd6-bdb1-740a26b5804a" providerId="ADAL" clId="{EA8AE436-B62A-4B73-8453-DDE62EDD80F9}" dt="2024-05-12T12:38:59.112" v="6" actId="20577"/>
        <pc:sldMkLst>
          <pc:docMk/>
          <pc:sldMk cId="2696252836" sldId="258"/>
        </pc:sldMkLst>
        <pc:spChg chg="mod">
          <ac:chgData name="Sue Jones" userId="03720153-0b1e-4fd6-bdb1-740a26b5804a" providerId="ADAL" clId="{EA8AE436-B62A-4B73-8453-DDE62EDD80F9}" dt="2024-05-12T12:38:59.112" v="6" actId="20577"/>
          <ac:spMkLst>
            <pc:docMk/>
            <pc:sldMk cId="2696252836" sldId="258"/>
            <ac:spMk id="2" creationId="{D91195D9-4BDE-D2E6-E8F6-DE1D8DFF4C46}"/>
          </ac:spMkLst>
        </pc:spChg>
      </pc:sldChg>
      <pc:sldChg chg="modSp">
        <pc:chgData name="Sue Jones" userId="03720153-0b1e-4fd6-bdb1-740a26b5804a" providerId="ADAL" clId="{EA8AE436-B62A-4B73-8453-DDE62EDD80F9}" dt="2024-05-12T12:49:45.246" v="259" actId="20577"/>
        <pc:sldMkLst>
          <pc:docMk/>
          <pc:sldMk cId="3584252586" sldId="389"/>
        </pc:sldMkLst>
        <pc:spChg chg="mod">
          <ac:chgData name="Sue Jones" userId="03720153-0b1e-4fd6-bdb1-740a26b5804a" providerId="ADAL" clId="{EA8AE436-B62A-4B73-8453-DDE62EDD80F9}" dt="2024-05-12T12:49:45.246" v="259" actId="20577"/>
          <ac:spMkLst>
            <pc:docMk/>
            <pc:sldMk cId="3584252586" sldId="389"/>
            <ac:spMk id="3" creationId="{ACF6EB39-F1AA-EEFE-1078-C8E96040BA2C}"/>
          </ac:spMkLst>
        </pc:spChg>
      </pc:sldChg>
      <pc:sldChg chg="modSp mod">
        <pc:chgData name="Sue Jones" userId="03720153-0b1e-4fd6-bdb1-740a26b5804a" providerId="ADAL" clId="{EA8AE436-B62A-4B73-8453-DDE62EDD80F9}" dt="2024-05-12T12:54:24.111" v="293" actId="1076"/>
        <pc:sldMkLst>
          <pc:docMk/>
          <pc:sldMk cId="44671452" sldId="441"/>
        </pc:sldMkLst>
        <pc:spChg chg="mod">
          <ac:chgData name="Sue Jones" userId="03720153-0b1e-4fd6-bdb1-740a26b5804a" providerId="ADAL" clId="{EA8AE436-B62A-4B73-8453-DDE62EDD80F9}" dt="2024-05-12T12:54:24.111" v="293" actId="1076"/>
          <ac:spMkLst>
            <pc:docMk/>
            <pc:sldMk cId="44671452" sldId="441"/>
            <ac:spMk id="10" creationId="{00000000-0000-0000-0000-000000000000}"/>
          </ac:spMkLst>
        </pc:spChg>
      </pc:sldChg>
      <pc:sldChg chg="modSp mod">
        <pc:chgData name="Sue Jones" userId="03720153-0b1e-4fd6-bdb1-740a26b5804a" providerId="ADAL" clId="{EA8AE436-B62A-4B73-8453-DDE62EDD80F9}" dt="2024-05-12T12:50:57.215" v="263" actId="14100"/>
        <pc:sldMkLst>
          <pc:docMk/>
          <pc:sldMk cId="1965063798" sldId="481"/>
        </pc:sldMkLst>
        <pc:spChg chg="mod">
          <ac:chgData name="Sue Jones" userId="03720153-0b1e-4fd6-bdb1-740a26b5804a" providerId="ADAL" clId="{EA8AE436-B62A-4B73-8453-DDE62EDD80F9}" dt="2024-05-12T12:50:57.215" v="263" actId="14100"/>
          <ac:spMkLst>
            <pc:docMk/>
            <pc:sldMk cId="1965063798" sldId="481"/>
            <ac:spMk id="3" creationId="{DC35D378-E5BA-A669-E690-43CB6C8B9DF7}"/>
          </ac:spMkLst>
        </pc:spChg>
      </pc:sldChg>
      <pc:sldChg chg="modSp mod">
        <pc:chgData name="Sue Jones" userId="03720153-0b1e-4fd6-bdb1-740a26b5804a" providerId="ADAL" clId="{EA8AE436-B62A-4B73-8453-DDE62EDD80F9}" dt="2024-05-12T12:51:32.076" v="264" actId="14100"/>
        <pc:sldMkLst>
          <pc:docMk/>
          <pc:sldMk cId="3492313707" sldId="507"/>
        </pc:sldMkLst>
        <pc:spChg chg="mod">
          <ac:chgData name="Sue Jones" userId="03720153-0b1e-4fd6-bdb1-740a26b5804a" providerId="ADAL" clId="{EA8AE436-B62A-4B73-8453-DDE62EDD80F9}" dt="2024-05-12T12:51:32.076" v="264" actId="14100"/>
          <ac:spMkLst>
            <pc:docMk/>
            <pc:sldMk cId="3492313707" sldId="507"/>
            <ac:spMk id="3" creationId="{014962D6-3C51-5354-D9C2-D91228395863}"/>
          </ac:spMkLst>
        </pc:spChg>
      </pc:sldChg>
      <pc:sldChg chg="modSp mod modAnim">
        <pc:chgData name="Sue Jones" userId="03720153-0b1e-4fd6-bdb1-740a26b5804a" providerId="ADAL" clId="{EA8AE436-B62A-4B73-8453-DDE62EDD80F9}" dt="2024-05-12T12:51:53.510" v="270" actId="1076"/>
        <pc:sldMkLst>
          <pc:docMk/>
          <pc:sldMk cId="477392780" sldId="509"/>
        </pc:sldMkLst>
        <pc:spChg chg="mod">
          <ac:chgData name="Sue Jones" userId="03720153-0b1e-4fd6-bdb1-740a26b5804a" providerId="ADAL" clId="{EA8AE436-B62A-4B73-8453-DDE62EDD80F9}" dt="2024-05-12T12:51:53.510" v="270" actId="1076"/>
          <ac:spMkLst>
            <pc:docMk/>
            <pc:sldMk cId="477392780" sldId="509"/>
            <ac:spMk id="2" creationId="{264CE4BB-07D6-57F3-44B8-264EC3D39776}"/>
          </ac:spMkLst>
        </pc:spChg>
        <pc:spChg chg="mod">
          <ac:chgData name="Sue Jones" userId="03720153-0b1e-4fd6-bdb1-740a26b5804a" providerId="ADAL" clId="{EA8AE436-B62A-4B73-8453-DDE62EDD80F9}" dt="2024-05-12T12:51:48.948" v="269" actId="1076"/>
          <ac:spMkLst>
            <pc:docMk/>
            <pc:sldMk cId="477392780" sldId="509"/>
            <ac:spMk id="3" creationId="{BFDE5039-F55A-674B-12BD-71BCA930A941}"/>
          </ac:spMkLst>
        </pc:spChg>
      </pc:sldChg>
      <pc:sldChg chg="modSp mod">
        <pc:chgData name="Sue Jones" userId="03720153-0b1e-4fd6-bdb1-740a26b5804a" providerId="ADAL" clId="{EA8AE436-B62A-4B73-8453-DDE62EDD80F9}" dt="2024-05-12T12:54:39.052" v="294" actId="20577"/>
        <pc:sldMkLst>
          <pc:docMk/>
          <pc:sldMk cId="120493538" sldId="510"/>
        </pc:sldMkLst>
        <pc:spChg chg="mod">
          <ac:chgData name="Sue Jones" userId="03720153-0b1e-4fd6-bdb1-740a26b5804a" providerId="ADAL" clId="{EA8AE436-B62A-4B73-8453-DDE62EDD80F9}" dt="2024-05-12T12:54:39.052" v="294" actId="20577"/>
          <ac:spMkLst>
            <pc:docMk/>
            <pc:sldMk cId="120493538" sldId="510"/>
            <ac:spMk id="3" creationId="{BFDE5039-F55A-674B-12BD-71BCA930A941}"/>
          </ac:spMkLst>
        </pc:spChg>
      </pc:sldChg>
      <pc:sldChg chg="modSp mod">
        <pc:chgData name="Sue Jones" userId="03720153-0b1e-4fd6-bdb1-740a26b5804a" providerId="ADAL" clId="{EA8AE436-B62A-4B73-8453-DDE62EDD80F9}" dt="2024-05-12T12:52:52.344" v="286" actId="1036"/>
        <pc:sldMkLst>
          <pc:docMk/>
          <pc:sldMk cId="2095458922" sldId="512"/>
        </pc:sldMkLst>
        <pc:spChg chg="mod">
          <ac:chgData name="Sue Jones" userId="03720153-0b1e-4fd6-bdb1-740a26b5804a" providerId="ADAL" clId="{EA8AE436-B62A-4B73-8453-DDE62EDD80F9}" dt="2024-05-12T12:52:01.423" v="271" actId="14100"/>
          <ac:spMkLst>
            <pc:docMk/>
            <pc:sldMk cId="2095458922" sldId="512"/>
            <ac:spMk id="2" creationId="{264CE4BB-07D6-57F3-44B8-264EC3D39776}"/>
          </ac:spMkLst>
        </pc:spChg>
        <pc:spChg chg="mod">
          <ac:chgData name="Sue Jones" userId="03720153-0b1e-4fd6-bdb1-740a26b5804a" providerId="ADAL" clId="{EA8AE436-B62A-4B73-8453-DDE62EDD80F9}" dt="2024-05-12T12:52:52.344" v="286" actId="1036"/>
          <ac:spMkLst>
            <pc:docMk/>
            <pc:sldMk cId="2095458922" sldId="512"/>
            <ac:spMk id="3" creationId="{BFDE5039-F55A-674B-12BD-71BCA930A941}"/>
          </ac:spMkLst>
        </pc:spChg>
      </pc:sldChg>
      <pc:sldChg chg="modSp mod modAnim">
        <pc:chgData name="Sue Jones" userId="03720153-0b1e-4fd6-bdb1-740a26b5804a" providerId="ADAL" clId="{EA8AE436-B62A-4B73-8453-DDE62EDD80F9}" dt="2024-05-12T13:23:44.254" v="296"/>
        <pc:sldMkLst>
          <pc:docMk/>
          <pc:sldMk cId="4129273318" sldId="515"/>
        </pc:sldMkLst>
        <pc:spChg chg="mod">
          <ac:chgData name="Sue Jones" userId="03720153-0b1e-4fd6-bdb1-740a26b5804a" providerId="ADAL" clId="{EA8AE436-B62A-4B73-8453-DDE62EDD80F9}" dt="2024-05-12T12:47:45.877" v="240" actId="1035"/>
          <ac:spMkLst>
            <pc:docMk/>
            <pc:sldMk cId="4129273318" sldId="515"/>
            <ac:spMk id="3" creationId="{BFDE5039-F55A-674B-12BD-71BCA930A941}"/>
          </ac:spMkLst>
        </pc:spChg>
      </pc:sldChg>
      <pc:sldChg chg="modSp mod">
        <pc:chgData name="Sue Jones" userId="03720153-0b1e-4fd6-bdb1-740a26b5804a" providerId="ADAL" clId="{EA8AE436-B62A-4B73-8453-DDE62EDD80F9}" dt="2024-05-12T12:48:27.288" v="250" actId="1037"/>
        <pc:sldMkLst>
          <pc:docMk/>
          <pc:sldMk cId="1221321018" sldId="516"/>
        </pc:sldMkLst>
        <pc:spChg chg="mod">
          <ac:chgData name="Sue Jones" userId="03720153-0b1e-4fd6-bdb1-740a26b5804a" providerId="ADAL" clId="{EA8AE436-B62A-4B73-8453-DDE62EDD80F9}" dt="2024-05-12T12:48:27.288" v="250" actId="1037"/>
          <ac:spMkLst>
            <pc:docMk/>
            <pc:sldMk cId="1221321018" sldId="516"/>
            <ac:spMk id="3" creationId="{BFDE5039-F55A-674B-12BD-71BCA930A941}"/>
          </ac:spMkLst>
        </pc:spChg>
      </pc:sldChg>
      <pc:sldChg chg="modSp mod">
        <pc:chgData name="Sue Jones" userId="03720153-0b1e-4fd6-bdb1-740a26b5804a" providerId="ADAL" clId="{EA8AE436-B62A-4B73-8453-DDE62EDD80F9}" dt="2024-05-12T12:48:49.086" v="251" actId="20577"/>
        <pc:sldMkLst>
          <pc:docMk/>
          <pc:sldMk cId="876579984" sldId="517"/>
        </pc:sldMkLst>
        <pc:spChg chg="mod">
          <ac:chgData name="Sue Jones" userId="03720153-0b1e-4fd6-bdb1-740a26b5804a" providerId="ADAL" clId="{EA8AE436-B62A-4B73-8453-DDE62EDD80F9}" dt="2024-05-12T12:48:49.086" v="251" actId="20577"/>
          <ac:spMkLst>
            <pc:docMk/>
            <pc:sldMk cId="876579984" sldId="517"/>
            <ac:spMk id="3" creationId="{BFDE5039-F55A-674B-12BD-71BCA930A941}"/>
          </ac:spMkLst>
        </pc:spChg>
      </pc:sldChg>
      <pc:sldChg chg="modSp mod">
        <pc:chgData name="Sue Jones" userId="03720153-0b1e-4fd6-bdb1-740a26b5804a" providerId="ADAL" clId="{EA8AE436-B62A-4B73-8453-DDE62EDD80F9}" dt="2024-05-12T12:53:36.728" v="289" actId="403"/>
        <pc:sldMkLst>
          <pc:docMk/>
          <pc:sldMk cId="1211449020" sldId="519"/>
        </pc:sldMkLst>
        <pc:spChg chg="mod">
          <ac:chgData name="Sue Jones" userId="03720153-0b1e-4fd6-bdb1-740a26b5804a" providerId="ADAL" clId="{EA8AE436-B62A-4B73-8453-DDE62EDD80F9}" dt="2024-05-12T12:53:36.728" v="289" actId="403"/>
          <ac:spMkLst>
            <pc:docMk/>
            <pc:sldMk cId="1211449020" sldId="519"/>
            <ac:spMk id="3" creationId="{BFDE5039-F55A-674B-12BD-71BCA930A941}"/>
          </ac:spMkLst>
        </pc:spChg>
      </pc:sldChg>
      <pc:sldChg chg="modSp mod">
        <pc:chgData name="Sue Jones" userId="03720153-0b1e-4fd6-bdb1-740a26b5804a" providerId="ADAL" clId="{EA8AE436-B62A-4B73-8453-DDE62EDD80F9}" dt="2024-05-12T12:48:58.224" v="253" actId="403"/>
        <pc:sldMkLst>
          <pc:docMk/>
          <pc:sldMk cId="3085541414" sldId="528"/>
        </pc:sldMkLst>
        <pc:spChg chg="mod">
          <ac:chgData name="Sue Jones" userId="03720153-0b1e-4fd6-bdb1-740a26b5804a" providerId="ADAL" clId="{EA8AE436-B62A-4B73-8453-DDE62EDD80F9}" dt="2024-05-12T12:48:58.224" v="253" actId="403"/>
          <ac:spMkLst>
            <pc:docMk/>
            <pc:sldMk cId="3085541414" sldId="528"/>
            <ac:spMk id="3" creationId="{BFDE5039-F55A-674B-12BD-71BCA930A941}"/>
          </ac:spMkLst>
        </pc:spChg>
      </pc:sldChg>
      <pc:sldChg chg="modSp mod modAnim">
        <pc:chgData name="Sue Jones" userId="03720153-0b1e-4fd6-bdb1-740a26b5804a" providerId="ADAL" clId="{EA8AE436-B62A-4B73-8453-DDE62EDD80F9}" dt="2024-05-12T12:45:13.809" v="149" actId="1076"/>
        <pc:sldMkLst>
          <pc:docMk/>
          <pc:sldMk cId="1590123819" sldId="530"/>
        </pc:sldMkLst>
        <pc:spChg chg="mod">
          <ac:chgData name="Sue Jones" userId="03720153-0b1e-4fd6-bdb1-740a26b5804a" providerId="ADAL" clId="{EA8AE436-B62A-4B73-8453-DDE62EDD80F9}" dt="2024-05-12T12:45:13.809" v="149" actId="1076"/>
          <ac:spMkLst>
            <pc:docMk/>
            <pc:sldMk cId="1590123819" sldId="530"/>
            <ac:spMk id="3" creationId="{BFDE5039-F55A-674B-12BD-71BCA930A941}"/>
          </ac:spMkLst>
        </pc:spChg>
      </pc:sldChg>
    </pc:docChg>
  </pc:docChgLst>
  <pc:docChgLst>
    <pc:chgData name="Sue Jones" userId="03720153-0b1e-4fd6-bdb1-740a26b5804a" providerId="ADAL" clId="{5D956BDD-C559-4376-B47B-E0A261D71D0F}"/>
    <pc:docChg chg="custSel addSld delSld modSld sldOrd">
      <pc:chgData name="Sue Jones" userId="03720153-0b1e-4fd6-bdb1-740a26b5804a" providerId="ADAL" clId="{5D956BDD-C559-4376-B47B-E0A261D71D0F}" dt="2024-01-09T17:21:28.989" v="425" actId="207"/>
      <pc:docMkLst>
        <pc:docMk/>
      </pc:docMkLst>
      <pc:sldChg chg="modSp mod">
        <pc:chgData name="Sue Jones" userId="03720153-0b1e-4fd6-bdb1-740a26b5804a" providerId="ADAL" clId="{5D956BDD-C559-4376-B47B-E0A261D71D0F}" dt="2024-01-09T13:50:40.441" v="91" actId="20577"/>
        <pc:sldMkLst>
          <pc:docMk/>
          <pc:sldMk cId="2696252836" sldId="258"/>
        </pc:sldMkLst>
        <pc:spChg chg="mod">
          <ac:chgData name="Sue Jones" userId="03720153-0b1e-4fd6-bdb1-740a26b5804a" providerId="ADAL" clId="{5D956BDD-C559-4376-B47B-E0A261D71D0F}" dt="2024-01-09T13:50:33.993" v="89" actId="1076"/>
          <ac:spMkLst>
            <pc:docMk/>
            <pc:sldMk cId="2696252836" sldId="258"/>
            <ac:spMk id="2" creationId="{D91195D9-4BDE-D2E6-E8F6-DE1D8DFF4C46}"/>
          </ac:spMkLst>
        </pc:spChg>
        <pc:graphicFrameChg chg="modGraphic">
          <ac:chgData name="Sue Jones" userId="03720153-0b1e-4fd6-bdb1-740a26b5804a" providerId="ADAL" clId="{5D956BDD-C559-4376-B47B-E0A261D71D0F}" dt="2024-01-09T13:50:40.441" v="91" actId="20577"/>
          <ac:graphicFrameMkLst>
            <pc:docMk/>
            <pc:sldMk cId="2696252836" sldId="258"/>
            <ac:graphicFrameMk id="18" creationId="{A59A73A7-B91D-5C80-D5CE-14A4906ED3E5}"/>
          </ac:graphicFrameMkLst>
        </pc:graphicFrameChg>
      </pc:sldChg>
      <pc:sldChg chg="del">
        <pc:chgData name="Sue Jones" userId="03720153-0b1e-4fd6-bdb1-740a26b5804a" providerId="ADAL" clId="{5D956BDD-C559-4376-B47B-E0A261D71D0F}" dt="2024-01-09T13:54:43.599" v="304" actId="47"/>
        <pc:sldMkLst>
          <pc:docMk/>
          <pc:sldMk cId="3969812025" sldId="383"/>
        </pc:sldMkLst>
      </pc:sldChg>
      <pc:sldChg chg="add del">
        <pc:chgData name="Sue Jones" userId="03720153-0b1e-4fd6-bdb1-740a26b5804a" providerId="ADAL" clId="{5D956BDD-C559-4376-B47B-E0A261D71D0F}" dt="2024-01-09T13:48:59.646" v="1"/>
        <pc:sldMkLst>
          <pc:docMk/>
          <pc:sldMk cId="3938861796" sldId="400"/>
        </pc:sldMkLst>
      </pc:sldChg>
      <pc:sldChg chg="add">
        <pc:chgData name="Sue Jones" userId="03720153-0b1e-4fd6-bdb1-740a26b5804a" providerId="ADAL" clId="{5D956BDD-C559-4376-B47B-E0A261D71D0F}" dt="2024-01-09T13:48:59.646" v="1"/>
        <pc:sldMkLst>
          <pc:docMk/>
          <pc:sldMk cId="2993956850" sldId="428"/>
        </pc:sldMkLst>
      </pc:sldChg>
      <pc:sldChg chg="add">
        <pc:chgData name="Sue Jones" userId="03720153-0b1e-4fd6-bdb1-740a26b5804a" providerId="ADAL" clId="{5D956BDD-C559-4376-B47B-E0A261D71D0F}" dt="2024-01-09T13:48:59.646" v="1"/>
        <pc:sldMkLst>
          <pc:docMk/>
          <pc:sldMk cId="44671452" sldId="441"/>
        </pc:sldMkLst>
      </pc:sldChg>
      <pc:sldChg chg="add del">
        <pc:chgData name="Sue Jones" userId="03720153-0b1e-4fd6-bdb1-740a26b5804a" providerId="ADAL" clId="{5D956BDD-C559-4376-B47B-E0A261D71D0F}" dt="2024-01-09T14:00:15.771" v="349" actId="47"/>
        <pc:sldMkLst>
          <pc:docMk/>
          <pc:sldMk cId="48551379" sldId="446"/>
        </pc:sldMkLst>
      </pc:sldChg>
      <pc:sldChg chg="modSp mod">
        <pc:chgData name="Sue Jones" userId="03720153-0b1e-4fd6-bdb1-740a26b5804a" providerId="ADAL" clId="{5D956BDD-C559-4376-B47B-E0A261D71D0F}" dt="2024-01-09T17:21:28.989" v="425" actId="207"/>
        <pc:sldMkLst>
          <pc:docMk/>
          <pc:sldMk cId="3525018218" sldId="447"/>
        </pc:sldMkLst>
        <pc:spChg chg="mod">
          <ac:chgData name="Sue Jones" userId="03720153-0b1e-4fd6-bdb1-740a26b5804a" providerId="ADAL" clId="{5D956BDD-C559-4376-B47B-E0A261D71D0F}" dt="2024-01-09T17:21:28.989" v="425" actId="207"/>
          <ac:spMkLst>
            <pc:docMk/>
            <pc:sldMk cId="3525018218" sldId="447"/>
            <ac:spMk id="3" creationId="{F10B7F3D-C7EB-6280-9ACA-EE6747C1E157}"/>
          </ac:spMkLst>
        </pc:spChg>
      </pc:sldChg>
      <pc:sldChg chg="modSp mod">
        <pc:chgData name="Sue Jones" userId="03720153-0b1e-4fd6-bdb1-740a26b5804a" providerId="ADAL" clId="{5D956BDD-C559-4376-B47B-E0A261D71D0F}" dt="2024-01-09T13:55:37.673" v="325" actId="20577"/>
        <pc:sldMkLst>
          <pc:docMk/>
          <pc:sldMk cId="1767370200" sldId="471"/>
        </pc:sldMkLst>
        <pc:spChg chg="mod">
          <ac:chgData name="Sue Jones" userId="03720153-0b1e-4fd6-bdb1-740a26b5804a" providerId="ADAL" clId="{5D956BDD-C559-4376-B47B-E0A261D71D0F}" dt="2024-01-09T13:55:37.673" v="325" actId="20577"/>
          <ac:spMkLst>
            <pc:docMk/>
            <pc:sldMk cId="1767370200" sldId="471"/>
            <ac:spMk id="3" creationId="{8ED5F90A-E52F-4776-0C62-8B08B903F86A}"/>
          </ac:spMkLst>
        </pc:spChg>
      </pc:sldChg>
      <pc:sldChg chg="modSp mod modAnim">
        <pc:chgData name="Sue Jones" userId="03720153-0b1e-4fd6-bdb1-740a26b5804a" providerId="ADAL" clId="{5D956BDD-C559-4376-B47B-E0A261D71D0F}" dt="2024-01-09T13:58:12.264" v="346" actId="20577"/>
        <pc:sldMkLst>
          <pc:docMk/>
          <pc:sldMk cId="1965063798" sldId="481"/>
        </pc:sldMkLst>
        <pc:spChg chg="mod">
          <ac:chgData name="Sue Jones" userId="03720153-0b1e-4fd6-bdb1-740a26b5804a" providerId="ADAL" clId="{5D956BDD-C559-4376-B47B-E0A261D71D0F}" dt="2024-01-09T13:58:12.264" v="346" actId="20577"/>
          <ac:spMkLst>
            <pc:docMk/>
            <pc:sldMk cId="1965063798" sldId="481"/>
            <ac:spMk id="3" creationId="{DC35D378-E5BA-A669-E690-43CB6C8B9DF7}"/>
          </ac:spMkLst>
        </pc:spChg>
      </pc:sldChg>
      <pc:sldChg chg="del">
        <pc:chgData name="Sue Jones" userId="03720153-0b1e-4fd6-bdb1-740a26b5804a" providerId="ADAL" clId="{5D956BDD-C559-4376-B47B-E0A261D71D0F}" dt="2024-01-09T13:48:31.326" v="0" actId="47"/>
        <pc:sldMkLst>
          <pc:docMk/>
          <pc:sldMk cId="2630119708" sldId="490"/>
        </pc:sldMkLst>
      </pc:sldChg>
      <pc:sldChg chg="add">
        <pc:chgData name="Sue Jones" userId="03720153-0b1e-4fd6-bdb1-740a26b5804a" providerId="ADAL" clId="{5D956BDD-C559-4376-B47B-E0A261D71D0F}" dt="2024-01-09T13:48:59.646" v="1"/>
        <pc:sldMkLst>
          <pc:docMk/>
          <pc:sldMk cId="64881469" sldId="496"/>
        </pc:sldMkLst>
      </pc:sldChg>
      <pc:sldChg chg="del">
        <pc:chgData name="Sue Jones" userId="03720153-0b1e-4fd6-bdb1-740a26b5804a" providerId="ADAL" clId="{5D956BDD-C559-4376-B47B-E0A261D71D0F}" dt="2024-01-09T13:48:31.326" v="0" actId="47"/>
        <pc:sldMkLst>
          <pc:docMk/>
          <pc:sldMk cId="274324916" sldId="498"/>
        </pc:sldMkLst>
      </pc:sldChg>
      <pc:sldChg chg="add">
        <pc:chgData name="Sue Jones" userId="03720153-0b1e-4fd6-bdb1-740a26b5804a" providerId="ADAL" clId="{5D956BDD-C559-4376-B47B-E0A261D71D0F}" dt="2024-01-09T13:48:59.646" v="1"/>
        <pc:sldMkLst>
          <pc:docMk/>
          <pc:sldMk cId="1163358319" sldId="503"/>
        </pc:sldMkLst>
      </pc:sldChg>
      <pc:sldChg chg="add">
        <pc:chgData name="Sue Jones" userId="03720153-0b1e-4fd6-bdb1-740a26b5804a" providerId="ADAL" clId="{5D956BDD-C559-4376-B47B-E0A261D71D0F}" dt="2024-01-09T13:48:59.646" v="1"/>
        <pc:sldMkLst>
          <pc:docMk/>
          <pc:sldMk cId="3555188835" sldId="504"/>
        </pc:sldMkLst>
      </pc:sldChg>
      <pc:sldChg chg="add">
        <pc:chgData name="Sue Jones" userId="03720153-0b1e-4fd6-bdb1-740a26b5804a" providerId="ADAL" clId="{5D956BDD-C559-4376-B47B-E0A261D71D0F}" dt="2024-01-09T13:48:59.646" v="1"/>
        <pc:sldMkLst>
          <pc:docMk/>
          <pc:sldMk cId="3819107016" sldId="505"/>
        </pc:sldMkLst>
      </pc:sldChg>
      <pc:sldChg chg="add">
        <pc:chgData name="Sue Jones" userId="03720153-0b1e-4fd6-bdb1-740a26b5804a" providerId="ADAL" clId="{5D956BDD-C559-4376-B47B-E0A261D71D0F}" dt="2024-01-09T13:48:59.646" v="1"/>
        <pc:sldMkLst>
          <pc:docMk/>
          <pc:sldMk cId="2130323857" sldId="506"/>
        </pc:sldMkLst>
      </pc:sldChg>
      <pc:sldChg chg="ord">
        <pc:chgData name="Sue Jones" userId="03720153-0b1e-4fd6-bdb1-740a26b5804a" providerId="ADAL" clId="{5D956BDD-C559-4376-B47B-E0A261D71D0F}" dt="2024-01-09T13:56:36.722" v="327"/>
        <pc:sldMkLst>
          <pc:docMk/>
          <pc:sldMk cId="477392780" sldId="509"/>
        </pc:sldMkLst>
      </pc:sldChg>
      <pc:sldChg chg="add ord">
        <pc:chgData name="Sue Jones" userId="03720153-0b1e-4fd6-bdb1-740a26b5804a" providerId="ADAL" clId="{5D956BDD-C559-4376-B47B-E0A261D71D0F}" dt="2024-01-09T14:00:46.174" v="351"/>
        <pc:sldMkLst>
          <pc:docMk/>
          <pc:sldMk cId="120493538" sldId="510"/>
        </pc:sldMkLst>
      </pc:sldChg>
      <pc:sldChg chg="add">
        <pc:chgData name="Sue Jones" userId="03720153-0b1e-4fd6-bdb1-740a26b5804a" providerId="ADAL" clId="{5D956BDD-C559-4376-B47B-E0A261D71D0F}" dt="2024-01-09T13:48:59.646" v="1"/>
        <pc:sldMkLst>
          <pc:docMk/>
          <pc:sldMk cId="2095458922" sldId="512"/>
        </pc:sldMkLst>
      </pc:sldChg>
      <pc:sldChg chg="add">
        <pc:chgData name="Sue Jones" userId="03720153-0b1e-4fd6-bdb1-740a26b5804a" providerId="ADAL" clId="{5D956BDD-C559-4376-B47B-E0A261D71D0F}" dt="2024-01-09T13:48:59.646" v="1"/>
        <pc:sldMkLst>
          <pc:docMk/>
          <pc:sldMk cId="1159332614" sldId="513"/>
        </pc:sldMkLst>
      </pc:sldChg>
      <pc:sldChg chg="add">
        <pc:chgData name="Sue Jones" userId="03720153-0b1e-4fd6-bdb1-740a26b5804a" providerId="ADAL" clId="{5D956BDD-C559-4376-B47B-E0A261D71D0F}" dt="2024-01-09T13:48:59.646" v="1"/>
        <pc:sldMkLst>
          <pc:docMk/>
          <pc:sldMk cId="4129273318" sldId="515"/>
        </pc:sldMkLst>
      </pc:sldChg>
      <pc:sldChg chg="add">
        <pc:chgData name="Sue Jones" userId="03720153-0b1e-4fd6-bdb1-740a26b5804a" providerId="ADAL" clId="{5D956BDD-C559-4376-B47B-E0A261D71D0F}" dt="2024-01-09T13:48:59.646" v="1"/>
        <pc:sldMkLst>
          <pc:docMk/>
          <pc:sldMk cId="1221321018" sldId="516"/>
        </pc:sldMkLst>
      </pc:sldChg>
      <pc:sldChg chg="addSp modSp add">
        <pc:chgData name="Sue Jones" userId="03720153-0b1e-4fd6-bdb1-740a26b5804a" providerId="ADAL" clId="{5D956BDD-C559-4376-B47B-E0A261D71D0F}" dt="2024-01-09T14:01:45.784" v="355" actId="14100"/>
        <pc:sldMkLst>
          <pc:docMk/>
          <pc:sldMk cId="876579984" sldId="517"/>
        </pc:sldMkLst>
        <pc:picChg chg="add mod">
          <ac:chgData name="Sue Jones" userId="03720153-0b1e-4fd6-bdb1-740a26b5804a" providerId="ADAL" clId="{5D956BDD-C559-4376-B47B-E0A261D71D0F}" dt="2024-01-09T14:01:45.784" v="355" actId="14100"/>
          <ac:picMkLst>
            <pc:docMk/>
            <pc:sldMk cId="876579984" sldId="517"/>
            <ac:picMk id="1026" creationId="{9325721E-84EF-F10D-4564-80F41DB7DF80}"/>
          </ac:picMkLst>
        </pc:picChg>
      </pc:sldChg>
      <pc:sldChg chg="add">
        <pc:chgData name="Sue Jones" userId="03720153-0b1e-4fd6-bdb1-740a26b5804a" providerId="ADAL" clId="{5D956BDD-C559-4376-B47B-E0A261D71D0F}" dt="2024-01-09T13:48:59.646" v="1"/>
        <pc:sldMkLst>
          <pc:docMk/>
          <pc:sldMk cId="1211449020" sldId="519"/>
        </pc:sldMkLst>
      </pc:sldChg>
      <pc:sldChg chg="modSp add del mod">
        <pc:chgData name="Sue Jones" userId="03720153-0b1e-4fd6-bdb1-740a26b5804a" providerId="ADAL" clId="{5D956BDD-C559-4376-B47B-E0A261D71D0F}" dt="2024-01-09T13:58:27.072" v="347" actId="47"/>
        <pc:sldMkLst>
          <pc:docMk/>
          <pc:sldMk cId="2226110165" sldId="521"/>
        </pc:sldMkLst>
        <pc:spChg chg="mod">
          <ac:chgData name="Sue Jones" userId="03720153-0b1e-4fd6-bdb1-740a26b5804a" providerId="ADAL" clId="{5D956BDD-C559-4376-B47B-E0A261D71D0F}" dt="2024-01-09T13:57:19.725" v="328" actId="21"/>
          <ac:spMkLst>
            <pc:docMk/>
            <pc:sldMk cId="2226110165" sldId="521"/>
            <ac:spMk id="3" creationId="{DC35D378-E5BA-A669-E690-43CB6C8B9DF7}"/>
          </ac:spMkLst>
        </pc:spChg>
      </pc:sldChg>
      <pc:sldChg chg="add del">
        <pc:chgData name="Sue Jones" userId="03720153-0b1e-4fd6-bdb1-740a26b5804a" providerId="ADAL" clId="{5D956BDD-C559-4376-B47B-E0A261D71D0F}" dt="2024-01-09T13:59:23.471" v="348" actId="47"/>
        <pc:sldMkLst>
          <pc:docMk/>
          <pc:sldMk cId="4141581623" sldId="522"/>
        </pc:sldMkLst>
      </pc:sldChg>
      <pc:sldChg chg="add">
        <pc:chgData name="Sue Jones" userId="03720153-0b1e-4fd6-bdb1-740a26b5804a" providerId="ADAL" clId="{5D956BDD-C559-4376-B47B-E0A261D71D0F}" dt="2024-01-09T13:48:59.646" v="1"/>
        <pc:sldMkLst>
          <pc:docMk/>
          <pc:sldMk cId="2869286997" sldId="523"/>
        </pc:sldMkLst>
      </pc:sldChg>
      <pc:sldChg chg="add">
        <pc:chgData name="Sue Jones" userId="03720153-0b1e-4fd6-bdb1-740a26b5804a" providerId="ADAL" clId="{5D956BDD-C559-4376-B47B-E0A261D71D0F}" dt="2024-01-09T13:48:59.646" v="1"/>
        <pc:sldMkLst>
          <pc:docMk/>
          <pc:sldMk cId="3085541414" sldId="528"/>
        </pc:sldMkLst>
      </pc:sldChg>
      <pc:sldChg chg="add">
        <pc:chgData name="Sue Jones" userId="03720153-0b1e-4fd6-bdb1-740a26b5804a" providerId="ADAL" clId="{5D956BDD-C559-4376-B47B-E0A261D71D0F}" dt="2024-01-09T13:48:59.646" v="1"/>
        <pc:sldMkLst>
          <pc:docMk/>
          <pc:sldMk cId="1590123819" sldId="530"/>
        </pc:sldMkLst>
      </pc:sldChg>
    </pc:docChg>
  </pc:docChgLst>
  <pc:docChgLst>
    <pc:chgData name="Sue Jones" userId="03720153-0b1e-4fd6-bdb1-740a26b5804a" providerId="ADAL" clId="{A02D30F5-A918-47D7-8751-8178DE9517A3}"/>
    <pc:docChg chg="custSel delSld modSld sldOrd">
      <pc:chgData name="Sue Jones" userId="03720153-0b1e-4fd6-bdb1-740a26b5804a" providerId="ADAL" clId="{A02D30F5-A918-47D7-8751-8178DE9517A3}" dt="2024-03-06T15:30:57.563" v="213" actId="20577"/>
      <pc:docMkLst>
        <pc:docMk/>
      </pc:docMkLst>
      <pc:sldChg chg="modSp mod">
        <pc:chgData name="Sue Jones" userId="03720153-0b1e-4fd6-bdb1-740a26b5804a" providerId="ADAL" clId="{A02D30F5-A918-47D7-8751-8178DE9517A3}" dt="2024-03-06T15:25:22.667" v="146" actId="20577"/>
        <pc:sldMkLst>
          <pc:docMk/>
          <pc:sldMk cId="2696252836" sldId="258"/>
        </pc:sldMkLst>
        <pc:spChg chg="mod">
          <ac:chgData name="Sue Jones" userId="03720153-0b1e-4fd6-bdb1-740a26b5804a" providerId="ADAL" clId="{A02D30F5-A918-47D7-8751-8178DE9517A3}" dt="2024-03-06T15:25:22.667" v="146" actId="20577"/>
          <ac:spMkLst>
            <pc:docMk/>
            <pc:sldMk cId="2696252836" sldId="258"/>
            <ac:spMk id="2" creationId="{D91195D9-4BDE-D2E6-E8F6-DE1D8DFF4C46}"/>
          </ac:spMkLst>
        </pc:spChg>
      </pc:sldChg>
      <pc:sldChg chg="ord">
        <pc:chgData name="Sue Jones" userId="03720153-0b1e-4fd6-bdb1-740a26b5804a" providerId="ADAL" clId="{A02D30F5-A918-47D7-8751-8178DE9517A3}" dt="2024-03-05T10:43:54.381" v="73"/>
        <pc:sldMkLst>
          <pc:docMk/>
          <pc:sldMk cId="3584252586" sldId="389"/>
        </pc:sldMkLst>
      </pc:sldChg>
      <pc:sldChg chg="modSp mod">
        <pc:chgData name="Sue Jones" userId="03720153-0b1e-4fd6-bdb1-740a26b5804a" providerId="ADAL" clId="{A02D30F5-A918-47D7-8751-8178DE9517A3}" dt="2024-03-06T15:26:16.188" v="153" actId="2711"/>
        <pc:sldMkLst>
          <pc:docMk/>
          <pc:sldMk cId="3525018218" sldId="447"/>
        </pc:sldMkLst>
        <pc:spChg chg="mod">
          <ac:chgData name="Sue Jones" userId="03720153-0b1e-4fd6-bdb1-740a26b5804a" providerId="ADAL" clId="{A02D30F5-A918-47D7-8751-8178DE9517A3}" dt="2024-03-06T15:26:16.188" v="153" actId="2711"/>
          <ac:spMkLst>
            <pc:docMk/>
            <pc:sldMk cId="3525018218" sldId="447"/>
            <ac:spMk id="3" creationId="{F10B7F3D-C7EB-6280-9ACA-EE6747C1E157}"/>
          </ac:spMkLst>
        </pc:spChg>
      </pc:sldChg>
      <pc:sldChg chg="del">
        <pc:chgData name="Sue Jones" userId="03720153-0b1e-4fd6-bdb1-740a26b5804a" providerId="ADAL" clId="{A02D30F5-A918-47D7-8751-8178DE9517A3}" dt="2024-03-05T10:43:12.877" v="69" actId="47"/>
        <pc:sldMkLst>
          <pc:docMk/>
          <pc:sldMk cId="1767370200" sldId="471"/>
        </pc:sldMkLst>
      </pc:sldChg>
      <pc:sldChg chg="del">
        <pc:chgData name="Sue Jones" userId="03720153-0b1e-4fd6-bdb1-740a26b5804a" providerId="ADAL" clId="{A02D30F5-A918-47D7-8751-8178DE9517A3}" dt="2024-03-06T15:29:30.888" v="181" actId="47"/>
        <pc:sldMkLst>
          <pc:docMk/>
          <pc:sldMk cId="3555188835" sldId="504"/>
        </pc:sldMkLst>
      </pc:sldChg>
      <pc:sldChg chg="del">
        <pc:chgData name="Sue Jones" userId="03720153-0b1e-4fd6-bdb1-740a26b5804a" providerId="ADAL" clId="{A02D30F5-A918-47D7-8751-8178DE9517A3}" dt="2024-03-06T15:29:34.696" v="182" actId="47"/>
        <pc:sldMkLst>
          <pc:docMk/>
          <pc:sldMk cId="3819107016" sldId="505"/>
        </pc:sldMkLst>
      </pc:sldChg>
      <pc:sldChg chg="modSp mod">
        <pc:chgData name="Sue Jones" userId="03720153-0b1e-4fd6-bdb1-740a26b5804a" providerId="ADAL" clId="{A02D30F5-A918-47D7-8751-8178DE9517A3}" dt="2024-03-06T15:28:42.777" v="180" actId="113"/>
        <pc:sldMkLst>
          <pc:docMk/>
          <pc:sldMk cId="3492313707" sldId="507"/>
        </pc:sldMkLst>
        <pc:spChg chg="mod">
          <ac:chgData name="Sue Jones" userId="03720153-0b1e-4fd6-bdb1-740a26b5804a" providerId="ADAL" clId="{A02D30F5-A918-47D7-8751-8178DE9517A3}" dt="2024-03-06T15:28:42.777" v="180" actId="113"/>
          <ac:spMkLst>
            <pc:docMk/>
            <pc:sldMk cId="3492313707" sldId="507"/>
            <ac:spMk id="3" creationId="{014962D6-3C51-5354-D9C2-D91228395863}"/>
          </ac:spMkLst>
        </pc:spChg>
      </pc:sldChg>
      <pc:sldChg chg="modSp">
        <pc:chgData name="Sue Jones" userId="03720153-0b1e-4fd6-bdb1-740a26b5804a" providerId="ADAL" clId="{A02D30F5-A918-47D7-8751-8178DE9517A3}" dt="2024-03-06T15:30:57.563" v="213" actId="20577"/>
        <pc:sldMkLst>
          <pc:docMk/>
          <pc:sldMk cId="1590123819" sldId="530"/>
        </pc:sldMkLst>
        <pc:spChg chg="mod">
          <ac:chgData name="Sue Jones" userId="03720153-0b1e-4fd6-bdb1-740a26b5804a" providerId="ADAL" clId="{A02D30F5-A918-47D7-8751-8178DE9517A3}" dt="2024-03-06T15:30:57.563" v="213" actId="20577"/>
          <ac:spMkLst>
            <pc:docMk/>
            <pc:sldMk cId="1590123819" sldId="530"/>
            <ac:spMk id="3" creationId="{BFDE5039-F55A-674B-12BD-71BCA930A941}"/>
          </ac:spMkLst>
        </pc:spChg>
      </pc:sldChg>
    </pc:docChg>
  </pc:docChgLst>
  <pc:docChgLst>
    <pc:chgData name="Jim Taylor" userId="S::jim@ibms.org::931c35fb-f9ba-4fb4-a7e8-2ec775b45ed3" providerId="AD" clId="Web-{83151148-70E2-406B-8B3E-2AA61041C7B0}"/>
    <pc:docChg chg="modSld">
      <pc:chgData name="Jim Taylor" userId="S::jim@ibms.org::931c35fb-f9ba-4fb4-a7e8-2ec775b45ed3" providerId="AD" clId="Web-{83151148-70E2-406B-8B3E-2AA61041C7B0}" dt="2024-05-14T10:04:23.457" v="0"/>
      <pc:docMkLst>
        <pc:docMk/>
      </pc:docMkLst>
      <pc:sldChg chg="modSp">
        <pc:chgData name="Jim Taylor" userId="S::jim@ibms.org::931c35fb-f9ba-4fb4-a7e8-2ec775b45ed3" providerId="AD" clId="Web-{83151148-70E2-406B-8B3E-2AA61041C7B0}" dt="2024-05-14T10:04:23.457" v="0"/>
        <pc:sldMkLst>
          <pc:docMk/>
          <pc:sldMk cId="3525018218" sldId="447"/>
        </pc:sldMkLst>
        <pc:spChg chg="mod">
          <ac:chgData name="Jim Taylor" userId="S::jim@ibms.org::931c35fb-f9ba-4fb4-a7e8-2ec775b45ed3" providerId="AD" clId="Web-{83151148-70E2-406B-8B3E-2AA61041C7B0}" dt="2024-05-14T10:04:23.457" v="0"/>
          <ac:spMkLst>
            <pc:docMk/>
            <pc:sldMk cId="3525018218" sldId="447"/>
            <ac:spMk id="3" creationId="{F10B7F3D-C7EB-6280-9ACA-EE6747C1E157}"/>
          </ac:spMkLst>
        </pc:spChg>
      </pc:sldChg>
      <pc:sldChg chg="modSp">
        <pc:chgData name="Jim Taylor" userId="S::jim@ibms.org::931c35fb-f9ba-4fb4-a7e8-2ec775b45ed3" providerId="AD" clId="Web-{83151148-70E2-406B-8B3E-2AA61041C7B0}" dt="2024-05-14T10:04:23.457" v="0"/>
        <pc:sldMkLst>
          <pc:docMk/>
          <pc:sldMk cId="120493538" sldId="510"/>
        </pc:sldMkLst>
        <pc:spChg chg="mod">
          <ac:chgData name="Jim Taylor" userId="S::jim@ibms.org::931c35fb-f9ba-4fb4-a7e8-2ec775b45ed3" providerId="AD" clId="Web-{83151148-70E2-406B-8B3E-2AA61041C7B0}" dt="2024-05-14T10:04:23.457" v="0"/>
          <ac:spMkLst>
            <pc:docMk/>
            <pc:sldMk cId="120493538" sldId="510"/>
            <ac:spMk id="3" creationId="{BFDE5039-F55A-674B-12BD-71BCA930A941}"/>
          </ac:spMkLst>
        </pc:spChg>
      </pc:sldChg>
      <pc:sldChg chg="modSp">
        <pc:chgData name="Jim Taylor" userId="S::jim@ibms.org::931c35fb-f9ba-4fb4-a7e8-2ec775b45ed3" providerId="AD" clId="Web-{83151148-70E2-406B-8B3E-2AA61041C7B0}" dt="2024-05-14T10:04:23.457" v="0"/>
        <pc:sldMkLst>
          <pc:docMk/>
          <pc:sldMk cId="1590123819" sldId="530"/>
        </pc:sldMkLst>
        <pc:spChg chg="mod">
          <ac:chgData name="Jim Taylor" userId="S::jim@ibms.org::931c35fb-f9ba-4fb4-a7e8-2ec775b45ed3" providerId="AD" clId="Web-{83151148-70E2-406B-8B3E-2AA61041C7B0}" dt="2024-05-14T10:04:23.457" v="0"/>
          <ac:spMkLst>
            <pc:docMk/>
            <pc:sldMk cId="1590123819" sldId="530"/>
            <ac:spMk id="3" creationId="{BFDE5039-F55A-674B-12BD-71BCA930A94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1"/>
            <a:ext cx="2889518" cy="496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GB"/>
          </a:p>
        </p:txBody>
      </p:sp>
      <p:sp>
        <p:nvSpPr>
          <p:cNvPr id="33795" name="Rectangle 3"/>
          <p:cNvSpPr>
            <a:spLocks noGrp="1" noChangeArrowheads="1"/>
          </p:cNvSpPr>
          <p:nvPr>
            <p:ph type="dt" sz="quarter" idx="1"/>
          </p:nvPr>
        </p:nvSpPr>
        <p:spPr bwMode="auto">
          <a:xfrm>
            <a:off x="3777993" y="1"/>
            <a:ext cx="2889518" cy="496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GB"/>
          </a:p>
        </p:txBody>
      </p:sp>
      <p:sp>
        <p:nvSpPr>
          <p:cNvPr id="33796" name="Rectangle 4"/>
          <p:cNvSpPr>
            <a:spLocks noGrp="1" noChangeArrowheads="1"/>
          </p:cNvSpPr>
          <p:nvPr>
            <p:ph type="ftr" sz="quarter" idx="2"/>
          </p:nvPr>
        </p:nvSpPr>
        <p:spPr bwMode="auto">
          <a:xfrm>
            <a:off x="0" y="9428385"/>
            <a:ext cx="2889518" cy="496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GB"/>
          </a:p>
        </p:txBody>
      </p:sp>
      <p:sp>
        <p:nvSpPr>
          <p:cNvPr id="33797" name="Rectangle 5"/>
          <p:cNvSpPr>
            <a:spLocks noGrp="1" noChangeArrowheads="1"/>
          </p:cNvSpPr>
          <p:nvPr>
            <p:ph type="sldNum" sz="quarter" idx="3"/>
          </p:nvPr>
        </p:nvSpPr>
        <p:spPr bwMode="auto">
          <a:xfrm>
            <a:off x="3777993" y="9428385"/>
            <a:ext cx="2889518" cy="496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ACC5426C-7931-4116-ABA7-2D3A7100C703}" type="slidenum">
              <a:rPr lang="en-GB"/>
              <a:pPr>
                <a:defRPr/>
              </a:pPr>
              <a:t>‹#›</a:t>
            </a:fld>
            <a:endParaRPr lang="en-GB"/>
          </a:p>
        </p:txBody>
      </p:sp>
    </p:spTree>
    <p:extLst>
      <p:ext uri="{BB962C8B-B14F-4D97-AF65-F5344CB8AC3E}">
        <p14:creationId xmlns:p14="http://schemas.microsoft.com/office/powerpoint/2010/main" val="110637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E67FD8AA-EB05-4824-96CA-C44D8FDC3046}" type="datetimeFigureOut">
              <a:rPr lang="en-GB" smtClean="0"/>
              <a:t>14/05/2024</a:t>
            </a:fld>
            <a:endParaRPr lang="en-GB"/>
          </a:p>
        </p:txBody>
      </p:sp>
      <p:sp>
        <p:nvSpPr>
          <p:cNvPr id="4" name="Slide Image Placeholder 3"/>
          <p:cNvSpPr>
            <a:spLocks noGrp="1" noRot="1" noChangeAspect="1"/>
          </p:cNvSpPr>
          <p:nvPr>
            <p:ph type="sldImg" idx="2"/>
          </p:nvPr>
        </p:nvSpPr>
        <p:spPr>
          <a:xfrm>
            <a:off x="1101725" y="1241425"/>
            <a:ext cx="4465638"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750" y="4776788"/>
            <a:ext cx="5335588"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a:defRPr sz="1200"/>
            </a:lvl1pPr>
          </a:lstStyle>
          <a:p>
            <a:fld id="{D9BEE2F8-230A-440E-99B4-BC5A56C501CB}" type="slidenum">
              <a:rPr lang="en-GB" smtClean="0"/>
              <a:t>‹#›</a:t>
            </a:fld>
            <a:endParaRPr lang="en-GB"/>
          </a:p>
        </p:txBody>
      </p:sp>
    </p:spTree>
    <p:extLst>
      <p:ext uri="{BB962C8B-B14F-4D97-AF65-F5344CB8AC3E}">
        <p14:creationId xmlns:p14="http://schemas.microsoft.com/office/powerpoint/2010/main" val="928618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110B33-F0DE-442D-A91B-4B6D19C620DB}" type="slidenum">
              <a:rPr lang="en-GB" smtClean="0"/>
              <a:t>22</a:t>
            </a:fld>
            <a:endParaRPr lang="en-GB" dirty="0"/>
          </a:p>
        </p:txBody>
      </p:sp>
    </p:spTree>
    <p:extLst>
      <p:ext uri="{BB962C8B-B14F-4D97-AF65-F5344CB8AC3E}">
        <p14:creationId xmlns:p14="http://schemas.microsoft.com/office/powerpoint/2010/main" val="1275351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110B33-F0DE-442D-A91B-4B6D19C620DB}" type="slidenum">
              <a:rPr lang="en-GB" smtClean="0"/>
              <a:t>23</a:t>
            </a:fld>
            <a:endParaRPr lang="en-GB" dirty="0"/>
          </a:p>
        </p:txBody>
      </p:sp>
    </p:spTree>
    <p:extLst>
      <p:ext uri="{BB962C8B-B14F-4D97-AF65-F5344CB8AC3E}">
        <p14:creationId xmlns:p14="http://schemas.microsoft.com/office/powerpoint/2010/main" val="3650580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A1A54-4F86-B1E2-3309-FFC568F4E1FF}"/>
              </a:ext>
            </a:extLst>
          </p:cNvPr>
          <p:cNvSpPr>
            <a:spLocks noGrp="1"/>
          </p:cNvSpPr>
          <p:nvPr>
            <p:ph type="ctrTitle"/>
          </p:nvPr>
        </p:nvSpPr>
        <p:spPr>
          <a:xfrm>
            <a:off x="455186" y="2235200"/>
            <a:ext cx="8237656" cy="2387600"/>
          </a:xfrm>
        </p:spPr>
        <p:txBody>
          <a:bodyPr anchor="b">
            <a:normAutofit/>
          </a:bodyPr>
          <a:lstStyle>
            <a:lvl1pPr algn="ctr">
              <a:defRPr sz="5000">
                <a:solidFill>
                  <a:srgbClr val="073E87"/>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1B3225C-797D-D284-69B8-87C93696F382}"/>
              </a:ext>
            </a:extLst>
          </p:cNvPr>
          <p:cNvSpPr>
            <a:spLocks noGrp="1"/>
          </p:cNvSpPr>
          <p:nvPr>
            <p:ph type="subTitle" idx="1"/>
          </p:nvPr>
        </p:nvSpPr>
        <p:spPr>
          <a:xfrm>
            <a:off x="455186" y="4714875"/>
            <a:ext cx="8237656" cy="1655762"/>
          </a:xfrm>
        </p:spPr>
        <p:txBody>
          <a:bodyPr anchor="ctr"/>
          <a:lstStyle>
            <a:lvl1pPr marL="0" indent="0" algn="ctr">
              <a:buNone/>
              <a:defRPr sz="2400">
                <a:solidFill>
                  <a:srgbClr val="44546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616086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7DBA-F7F5-959B-5532-77DDB5B2CC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1F8A89-54BE-4C8A-7AE6-B6DB971A2C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1706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F6BE1-654E-F836-9BB2-4960453B750E}"/>
              </a:ext>
            </a:extLst>
          </p:cNvPr>
          <p:cNvSpPr>
            <a:spLocks noGrp="1"/>
          </p:cNvSpPr>
          <p:nvPr>
            <p:ph type="title"/>
          </p:nvPr>
        </p:nvSpPr>
        <p:spPr>
          <a:xfrm>
            <a:off x="475327" y="1709738"/>
            <a:ext cx="8213487" cy="2852737"/>
          </a:xfrm>
        </p:spPr>
        <p:txBody>
          <a:bodyPr anchor="b">
            <a:normAutofit/>
          </a:bodyPr>
          <a:lstStyle>
            <a:lvl1pPr algn="ctr">
              <a:defRPr sz="40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9C348F5-712D-93E9-1032-E4558DED23AE}"/>
              </a:ext>
            </a:extLst>
          </p:cNvPr>
          <p:cNvSpPr>
            <a:spLocks noGrp="1"/>
          </p:cNvSpPr>
          <p:nvPr>
            <p:ph type="body" idx="1"/>
          </p:nvPr>
        </p:nvSpPr>
        <p:spPr>
          <a:xfrm>
            <a:off x="475327" y="4589463"/>
            <a:ext cx="8213487" cy="1500187"/>
          </a:xfrm>
        </p:spPr>
        <p:txBody>
          <a:bodyPr anchor="ct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186156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16E4B-A5BF-B8B7-891B-98F3D1D84D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32E404F-E5E0-A8C3-1D53-979FC4775997}"/>
              </a:ext>
            </a:extLst>
          </p:cNvPr>
          <p:cNvSpPr>
            <a:spLocks noGrp="1"/>
          </p:cNvSpPr>
          <p:nvPr>
            <p:ph sz="half" idx="1"/>
          </p:nvPr>
        </p:nvSpPr>
        <p:spPr>
          <a:xfrm>
            <a:off x="463242" y="1825625"/>
            <a:ext cx="403255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4D46738-3205-AFF6-E251-E379F6F369F7}"/>
              </a:ext>
            </a:extLst>
          </p:cNvPr>
          <p:cNvSpPr>
            <a:spLocks noGrp="1"/>
          </p:cNvSpPr>
          <p:nvPr>
            <p:ph sz="half" idx="2"/>
          </p:nvPr>
        </p:nvSpPr>
        <p:spPr>
          <a:xfrm>
            <a:off x="4648200" y="1825625"/>
            <a:ext cx="4040614"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80671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AA240-D486-D2AB-C196-34855CA54189}"/>
              </a:ext>
            </a:extLst>
          </p:cNvPr>
          <p:cNvSpPr>
            <a:spLocks noGrp="1"/>
          </p:cNvSpPr>
          <p:nvPr>
            <p:ph type="title"/>
          </p:nvPr>
        </p:nvSpPr>
        <p:spPr>
          <a:xfrm>
            <a:off x="2521648" y="365125"/>
            <a:ext cx="6163138" cy="1325563"/>
          </a:xfrm>
        </p:spPr>
        <p:txBody>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5B72608-0E21-58AD-68F7-8C79294601D1}"/>
              </a:ext>
            </a:extLst>
          </p:cNvPr>
          <p:cNvSpPr>
            <a:spLocks noGrp="1"/>
          </p:cNvSpPr>
          <p:nvPr>
            <p:ph type="body" idx="1"/>
          </p:nvPr>
        </p:nvSpPr>
        <p:spPr>
          <a:xfrm>
            <a:off x="459214" y="1681163"/>
            <a:ext cx="4039761"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6937D3F-614B-5138-329B-BC4ECF72AED8}"/>
              </a:ext>
            </a:extLst>
          </p:cNvPr>
          <p:cNvSpPr>
            <a:spLocks noGrp="1"/>
          </p:cNvSpPr>
          <p:nvPr>
            <p:ph sz="half" idx="2"/>
          </p:nvPr>
        </p:nvSpPr>
        <p:spPr>
          <a:xfrm>
            <a:off x="459214" y="2505074"/>
            <a:ext cx="4039761" cy="40528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a:extLst>
              <a:ext uri="{FF2B5EF4-FFF2-40B4-BE49-F238E27FC236}">
                <a16:creationId xmlns:a16="http://schemas.microsoft.com/office/drawing/2014/main" id="{F6816E25-0C39-8BB3-DE7C-8AFE3EA0F4EE}"/>
              </a:ext>
            </a:extLst>
          </p:cNvPr>
          <p:cNvSpPr>
            <a:spLocks noGrp="1"/>
          </p:cNvSpPr>
          <p:nvPr>
            <p:ph type="body" sz="quarter" idx="3"/>
          </p:nvPr>
        </p:nvSpPr>
        <p:spPr>
          <a:xfrm>
            <a:off x="4629150" y="1681163"/>
            <a:ext cx="4055636"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2ABDB83-B619-F85F-413A-12A22EC34C68}"/>
              </a:ext>
            </a:extLst>
          </p:cNvPr>
          <p:cNvSpPr>
            <a:spLocks noGrp="1"/>
          </p:cNvSpPr>
          <p:nvPr>
            <p:ph sz="quarter" idx="4"/>
          </p:nvPr>
        </p:nvSpPr>
        <p:spPr>
          <a:xfrm>
            <a:off x="4629150" y="2505074"/>
            <a:ext cx="4055636" cy="4052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6732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4111F-28A9-D554-966C-9A03CF4DF10C}"/>
              </a:ext>
            </a:extLst>
          </p:cNvPr>
          <p:cNvSpPr>
            <a:spLocks noGrp="1"/>
          </p:cNvSpPr>
          <p:nvPr>
            <p:ph type="title"/>
          </p:nvPr>
        </p:nvSpPr>
        <p:spPr>
          <a:xfrm>
            <a:off x="2513594" y="365125"/>
            <a:ext cx="6179248" cy="1325563"/>
          </a:xfrm>
        </p:spPr>
        <p:txBody>
          <a:bodyPr/>
          <a:lstStyle/>
          <a:p>
            <a:r>
              <a:rPr lang="en-US" dirty="0"/>
              <a:t>Click to edit Master title style</a:t>
            </a:r>
            <a:endParaRPr lang="en-GB" dirty="0"/>
          </a:p>
        </p:txBody>
      </p:sp>
    </p:spTree>
    <p:extLst>
      <p:ext uri="{BB962C8B-B14F-4D97-AF65-F5344CB8AC3E}">
        <p14:creationId xmlns:p14="http://schemas.microsoft.com/office/powerpoint/2010/main" val="3382664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2643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92167-2643-DD69-D050-E6BDBB8294C3}"/>
              </a:ext>
            </a:extLst>
          </p:cNvPr>
          <p:cNvSpPr>
            <a:spLocks noGrp="1"/>
          </p:cNvSpPr>
          <p:nvPr>
            <p:ph type="title"/>
          </p:nvPr>
        </p:nvSpPr>
        <p:spPr>
          <a:xfrm>
            <a:off x="463242" y="1562939"/>
            <a:ext cx="3116571" cy="1024686"/>
          </a:xfrm>
        </p:spPr>
        <p:txBody>
          <a:bodyPr anchor="t"/>
          <a:lstStyle>
            <a:lvl1pPr>
              <a:defRPr sz="3200"/>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5FF47366-9819-9EDF-0D79-F23BDEE016FD}"/>
              </a:ext>
            </a:extLst>
          </p:cNvPr>
          <p:cNvSpPr>
            <a:spLocks noGrp="1"/>
          </p:cNvSpPr>
          <p:nvPr>
            <p:ph idx="1"/>
          </p:nvPr>
        </p:nvSpPr>
        <p:spPr>
          <a:xfrm>
            <a:off x="3887788" y="394763"/>
            <a:ext cx="4792970" cy="60044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1380A86-5814-EADF-7999-1D088C3CE5CF}"/>
              </a:ext>
            </a:extLst>
          </p:cNvPr>
          <p:cNvSpPr>
            <a:spLocks noGrp="1"/>
          </p:cNvSpPr>
          <p:nvPr>
            <p:ph type="body" sz="half" idx="2"/>
          </p:nvPr>
        </p:nvSpPr>
        <p:spPr>
          <a:xfrm>
            <a:off x="463242" y="2587625"/>
            <a:ext cx="311657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82365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2D1F360-89F0-DF4A-FFE4-8C1383F45FF7}"/>
              </a:ext>
            </a:extLst>
          </p:cNvPr>
          <p:cNvSpPr>
            <a:spLocks noGrp="1"/>
          </p:cNvSpPr>
          <p:nvPr>
            <p:ph type="pic" idx="1"/>
          </p:nvPr>
        </p:nvSpPr>
        <p:spPr>
          <a:xfrm>
            <a:off x="3887787" y="378650"/>
            <a:ext cx="4817140" cy="60205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8" name="Title 1">
            <a:extLst>
              <a:ext uri="{FF2B5EF4-FFF2-40B4-BE49-F238E27FC236}">
                <a16:creationId xmlns:a16="http://schemas.microsoft.com/office/drawing/2014/main" id="{0D556444-34EC-3A02-193B-FEBDFBCEF524}"/>
              </a:ext>
            </a:extLst>
          </p:cNvPr>
          <p:cNvSpPr>
            <a:spLocks noGrp="1"/>
          </p:cNvSpPr>
          <p:nvPr>
            <p:ph type="title"/>
          </p:nvPr>
        </p:nvSpPr>
        <p:spPr>
          <a:xfrm>
            <a:off x="475328" y="1562939"/>
            <a:ext cx="3104486" cy="1024686"/>
          </a:xfrm>
        </p:spPr>
        <p:txBody>
          <a:bodyPr anchor="t"/>
          <a:lstStyle>
            <a:lvl1pPr>
              <a:defRPr sz="3200"/>
            </a:lvl1pPr>
          </a:lstStyle>
          <a:p>
            <a:r>
              <a:rPr lang="en-US" dirty="0"/>
              <a:t>Click to edit Master title style</a:t>
            </a:r>
            <a:endParaRPr lang="en-GB" dirty="0"/>
          </a:p>
        </p:txBody>
      </p:sp>
      <p:sp>
        <p:nvSpPr>
          <p:cNvPr id="9" name="Text Placeholder 3">
            <a:extLst>
              <a:ext uri="{FF2B5EF4-FFF2-40B4-BE49-F238E27FC236}">
                <a16:creationId xmlns:a16="http://schemas.microsoft.com/office/drawing/2014/main" id="{7B675477-779A-F827-AB40-FC4D8595078D}"/>
              </a:ext>
            </a:extLst>
          </p:cNvPr>
          <p:cNvSpPr>
            <a:spLocks noGrp="1"/>
          </p:cNvSpPr>
          <p:nvPr>
            <p:ph type="body" sz="half" idx="2"/>
          </p:nvPr>
        </p:nvSpPr>
        <p:spPr>
          <a:xfrm>
            <a:off x="475328" y="2587625"/>
            <a:ext cx="310448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12078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headin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02890FB-784D-1DFE-3473-A8509961B7C5}"/>
              </a:ext>
            </a:extLst>
          </p:cNvPr>
          <p:cNvSpPr>
            <a:spLocks noGrp="1"/>
          </p:cNvSpPr>
          <p:nvPr>
            <p:ph type="subTitle" idx="1"/>
          </p:nvPr>
        </p:nvSpPr>
        <p:spPr>
          <a:xfrm>
            <a:off x="1143000" y="5755234"/>
            <a:ext cx="6858000" cy="521522"/>
          </a:xfrm>
        </p:spPr>
        <p:txBody>
          <a:bodyPr>
            <a:normAutofit/>
          </a:bodyPr>
          <a:lstStyle>
            <a:lvl1pPr marL="0" indent="0" algn="ctr">
              <a:buNone/>
              <a:defRPr sz="3000">
                <a:solidFill>
                  <a:srgbClr val="073E87"/>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1597909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5B4DFC-0A2D-E16A-7A1E-0AA11BDB7A6A}"/>
              </a:ext>
            </a:extLst>
          </p:cNvPr>
          <p:cNvSpPr>
            <a:spLocks noGrp="1"/>
          </p:cNvSpPr>
          <p:nvPr>
            <p:ph type="title"/>
          </p:nvPr>
        </p:nvSpPr>
        <p:spPr>
          <a:xfrm>
            <a:off x="2517622" y="116632"/>
            <a:ext cx="6171192"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82A47A74-1010-23F9-2CEC-731F382BCB60}"/>
              </a:ext>
            </a:extLst>
          </p:cNvPr>
          <p:cNvSpPr>
            <a:spLocks noGrp="1"/>
          </p:cNvSpPr>
          <p:nvPr>
            <p:ph type="body" idx="1"/>
          </p:nvPr>
        </p:nvSpPr>
        <p:spPr>
          <a:xfrm>
            <a:off x="455186" y="1825625"/>
            <a:ext cx="8233628" cy="46672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0118685E-1B45-6324-2CC5-61CCD2B3581E}"/>
              </a:ext>
            </a:extLst>
          </p:cNvPr>
          <p:cNvPicPr>
            <a:picLocks noChangeAspect="1"/>
          </p:cNvPicPr>
          <p:nvPr userDrawn="1"/>
        </p:nvPicPr>
        <p:blipFill rotWithShape="1">
          <a:blip r:embed="rId12" cstate="print">
            <a:extLst>
              <a:ext uri="{28A0092B-C50C-407E-A947-70E740481C1C}">
                <a14:useLocalDpi xmlns:a14="http://schemas.microsoft.com/office/drawing/2010/main" val="0"/>
              </a:ext>
            </a:extLst>
          </a:blip>
          <a:srcRect l="6102"/>
          <a:stretch/>
        </p:blipFill>
        <p:spPr>
          <a:xfrm>
            <a:off x="-1" y="105656"/>
            <a:ext cx="2231619" cy="1555050"/>
          </a:xfrm>
          <a:prstGeom prst="rect">
            <a:avLst/>
          </a:prstGeom>
        </p:spPr>
      </p:pic>
      <p:grpSp>
        <p:nvGrpSpPr>
          <p:cNvPr id="22" name="Group 21">
            <a:extLst>
              <a:ext uri="{FF2B5EF4-FFF2-40B4-BE49-F238E27FC236}">
                <a16:creationId xmlns:a16="http://schemas.microsoft.com/office/drawing/2014/main" id="{E4985758-21D9-25BC-C94A-DA420EF0131B}"/>
              </a:ext>
            </a:extLst>
          </p:cNvPr>
          <p:cNvGrpSpPr/>
          <p:nvPr userDrawn="1"/>
        </p:nvGrpSpPr>
        <p:grpSpPr>
          <a:xfrm flipH="1">
            <a:off x="6620525" y="4683619"/>
            <a:ext cx="3073913" cy="2777054"/>
            <a:chOff x="-275071" y="4672206"/>
            <a:chExt cx="3073913" cy="2777054"/>
          </a:xfrm>
        </p:grpSpPr>
        <p:sp>
          <p:nvSpPr>
            <p:cNvPr id="23" name="Hexagon 22">
              <a:extLst>
                <a:ext uri="{FF2B5EF4-FFF2-40B4-BE49-F238E27FC236}">
                  <a16:creationId xmlns:a16="http://schemas.microsoft.com/office/drawing/2014/main" id="{1342C184-9134-B33E-AB8E-E81F0D9A3059}"/>
                </a:ext>
              </a:extLst>
            </p:cNvPr>
            <p:cNvSpPr/>
            <p:nvPr userDrawn="1"/>
          </p:nvSpPr>
          <p:spPr>
            <a:xfrm>
              <a:off x="-275071" y="6285470"/>
              <a:ext cx="883142" cy="761329"/>
            </a:xfrm>
            <a:prstGeom prst="hexagon">
              <a:avLst/>
            </a:prstGeom>
            <a:solidFill>
              <a:srgbClr val="30A4DC">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Hexagon 23">
              <a:extLst>
                <a:ext uri="{FF2B5EF4-FFF2-40B4-BE49-F238E27FC236}">
                  <a16:creationId xmlns:a16="http://schemas.microsoft.com/office/drawing/2014/main" id="{69378D18-7863-B0A7-BC78-BEFA051ABAF5}"/>
                </a:ext>
              </a:extLst>
            </p:cNvPr>
            <p:cNvSpPr/>
            <p:nvPr userDrawn="1"/>
          </p:nvSpPr>
          <p:spPr>
            <a:xfrm>
              <a:off x="-275071" y="5478268"/>
              <a:ext cx="883142" cy="761329"/>
            </a:xfrm>
            <a:prstGeom prst="hexagon">
              <a:avLst/>
            </a:prstGeom>
            <a:solidFill>
              <a:srgbClr val="073E87">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Hexagon 24">
              <a:extLst>
                <a:ext uri="{FF2B5EF4-FFF2-40B4-BE49-F238E27FC236}">
                  <a16:creationId xmlns:a16="http://schemas.microsoft.com/office/drawing/2014/main" id="{F9B07835-6652-1CF3-0AE0-74185C7EF734}"/>
                </a:ext>
              </a:extLst>
            </p:cNvPr>
            <p:cNvSpPr/>
            <p:nvPr userDrawn="1"/>
          </p:nvSpPr>
          <p:spPr>
            <a:xfrm>
              <a:off x="455186" y="5881161"/>
              <a:ext cx="883142" cy="761329"/>
            </a:xfrm>
            <a:prstGeom prst="hexagon">
              <a:avLst/>
            </a:prstGeom>
            <a:solidFill>
              <a:srgbClr val="91A2B9">
                <a:alpha val="4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Hexagon 25">
              <a:extLst>
                <a:ext uri="{FF2B5EF4-FFF2-40B4-BE49-F238E27FC236}">
                  <a16:creationId xmlns:a16="http://schemas.microsoft.com/office/drawing/2014/main" id="{FB45AE9F-0768-B34E-DA76-C1F0052027A4}"/>
                </a:ext>
              </a:extLst>
            </p:cNvPr>
            <p:cNvSpPr/>
            <p:nvPr userDrawn="1"/>
          </p:nvSpPr>
          <p:spPr>
            <a:xfrm>
              <a:off x="1185443" y="6285471"/>
              <a:ext cx="883142" cy="761329"/>
            </a:xfrm>
            <a:prstGeom prst="hexagon">
              <a:avLst/>
            </a:prstGeom>
            <a:solidFill>
              <a:srgbClr val="44546A">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Hexagon 26">
              <a:extLst>
                <a:ext uri="{FF2B5EF4-FFF2-40B4-BE49-F238E27FC236}">
                  <a16:creationId xmlns:a16="http://schemas.microsoft.com/office/drawing/2014/main" id="{8B859265-7FD2-90A7-DFF6-5FBEAC945635}"/>
                </a:ext>
              </a:extLst>
            </p:cNvPr>
            <p:cNvSpPr/>
            <p:nvPr userDrawn="1"/>
          </p:nvSpPr>
          <p:spPr>
            <a:xfrm>
              <a:off x="455186" y="6687931"/>
              <a:ext cx="883142" cy="761329"/>
            </a:xfrm>
            <a:prstGeom prst="hexagon">
              <a:avLst/>
            </a:prstGeom>
            <a:solidFill>
              <a:srgbClr val="073E87">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Hexagon 27">
              <a:extLst>
                <a:ext uri="{FF2B5EF4-FFF2-40B4-BE49-F238E27FC236}">
                  <a16:creationId xmlns:a16="http://schemas.microsoft.com/office/drawing/2014/main" id="{2380E8B8-8F7D-B41B-9888-CD0C48FD1D20}"/>
                </a:ext>
              </a:extLst>
            </p:cNvPr>
            <p:cNvSpPr/>
            <p:nvPr userDrawn="1"/>
          </p:nvSpPr>
          <p:spPr>
            <a:xfrm>
              <a:off x="1915700" y="6687931"/>
              <a:ext cx="883142" cy="761329"/>
            </a:xfrm>
            <a:prstGeom prst="hexagon">
              <a:avLst/>
            </a:prstGeom>
            <a:solidFill>
              <a:srgbClr val="30A4DC">
                <a:alpha val="4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Hexagon 28">
              <a:extLst>
                <a:ext uri="{FF2B5EF4-FFF2-40B4-BE49-F238E27FC236}">
                  <a16:creationId xmlns:a16="http://schemas.microsoft.com/office/drawing/2014/main" id="{947B34E1-38F4-DD07-EBFE-5593C968D58A}"/>
                </a:ext>
              </a:extLst>
            </p:cNvPr>
            <p:cNvSpPr/>
            <p:nvPr userDrawn="1"/>
          </p:nvSpPr>
          <p:spPr>
            <a:xfrm>
              <a:off x="455186" y="5075807"/>
              <a:ext cx="883142" cy="761329"/>
            </a:xfrm>
            <a:prstGeom prst="hexagon">
              <a:avLst/>
            </a:prstGeom>
            <a:solidFill>
              <a:srgbClr val="30A4DC">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Hexagon 29">
              <a:extLst>
                <a:ext uri="{FF2B5EF4-FFF2-40B4-BE49-F238E27FC236}">
                  <a16:creationId xmlns:a16="http://schemas.microsoft.com/office/drawing/2014/main" id="{B4C5EF4D-24EF-909D-01B7-7659BF59E217}"/>
                </a:ext>
              </a:extLst>
            </p:cNvPr>
            <p:cNvSpPr/>
            <p:nvPr userDrawn="1"/>
          </p:nvSpPr>
          <p:spPr>
            <a:xfrm>
              <a:off x="-275071" y="4672206"/>
              <a:ext cx="883142" cy="761329"/>
            </a:xfrm>
            <a:prstGeom prst="hexagon">
              <a:avLst/>
            </a:prstGeom>
            <a:solidFill>
              <a:srgbClr val="91A2B9">
                <a:alpha val="4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77322092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Lst>
  <p:txStyles>
    <p:titleStyle>
      <a:lvl1pPr algn="l" defTabSz="914400" rtl="0" eaLnBrk="1" latinLnBrk="0" hangingPunct="1">
        <a:lnSpc>
          <a:spcPct val="90000"/>
        </a:lnSpc>
        <a:spcBef>
          <a:spcPct val="0"/>
        </a:spcBef>
        <a:buNone/>
        <a:defRPr sz="4000" b="1" kern="1200">
          <a:solidFill>
            <a:srgbClr val="44546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3E87"/>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4546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4546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4546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uejones@ibms.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hcpc-uk.org/standards/standards-of-proficiency/biomedical-scientist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hcpc-uk.org/globalassets/resources/standards/standards-of-proficiency---biomedical-scientists.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ibms.org/resources/documents/faqs-ibms-registration-training-portfolio-version-5/" TargetMode="External"/><Relationship Id="rId2" Type="http://schemas.openxmlformats.org/officeDocument/2006/relationships/hyperlink" Target="https://www.ibms.org/resources/documents/registration-training-portfolio-version-5-mandatory-evidenc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ibms.org/education/registration-portfolio/"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ibms.org/resources/ibms-support-hubs-2023/"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195D9-4BDE-D2E6-E8F6-DE1D8DFF4C46}"/>
              </a:ext>
            </a:extLst>
          </p:cNvPr>
          <p:cNvSpPr>
            <a:spLocks noGrp="1"/>
          </p:cNvSpPr>
          <p:nvPr>
            <p:ph type="ctrTitle"/>
          </p:nvPr>
        </p:nvSpPr>
        <p:spPr>
          <a:xfrm>
            <a:off x="453231" y="3429000"/>
            <a:ext cx="8237537" cy="1636117"/>
          </a:xfrm>
        </p:spPr>
        <p:txBody>
          <a:bodyPr>
            <a:noAutofit/>
          </a:bodyPr>
          <a:lstStyle/>
          <a:p>
            <a:r>
              <a:rPr lang="en-GB" sz="4400" dirty="0">
                <a:solidFill>
                  <a:schemeClr val="tx1">
                    <a:lumMod val="65000"/>
                    <a:lumOff val="35000"/>
                  </a:schemeClr>
                </a:solidFill>
              </a:rPr>
              <a:t>IBMS Training for Trainers</a:t>
            </a:r>
            <a:br>
              <a:rPr lang="en-GB" sz="4400" dirty="0">
                <a:solidFill>
                  <a:schemeClr val="tx1">
                    <a:lumMod val="65000"/>
                    <a:lumOff val="35000"/>
                  </a:schemeClr>
                </a:solidFill>
              </a:rPr>
            </a:br>
            <a:r>
              <a:rPr lang="en-GB" sz="4400" dirty="0">
                <a:solidFill>
                  <a:schemeClr val="tx1">
                    <a:lumMod val="65000"/>
                    <a:lumOff val="35000"/>
                  </a:schemeClr>
                </a:solidFill>
              </a:rPr>
              <a:t>17</a:t>
            </a:r>
            <a:r>
              <a:rPr lang="en-GB" sz="4400" baseline="30000" dirty="0">
                <a:solidFill>
                  <a:schemeClr val="tx1">
                    <a:lumMod val="65000"/>
                    <a:lumOff val="35000"/>
                  </a:schemeClr>
                </a:solidFill>
              </a:rPr>
              <a:t>th</a:t>
            </a:r>
            <a:r>
              <a:rPr lang="en-GB" sz="4400" dirty="0">
                <a:solidFill>
                  <a:schemeClr val="tx1">
                    <a:lumMod val="65000"/>
                    <a:lumOff val="35000"/>
                  </a:schemeClr>
                </a:solidFill>
              </a:rPr>
              <a:t> May 2024</a:t>
            </a:r>
            <a:br>
              <a:rPr lang="en-GB" sz="4400" dirty="0">
                <a:solidFill>
                  <a:schemeClr val="tx1">
                    <a:lumMod val="65000"/>
                    <a:lumOff val="35000"/>
                  </a:schemeClr>
                </a:solidFill>
              </a:rPr>
            </a:br>
            <a:br>
              <a:rPr lang="en-GB" sz="4400" dirty="0">
                <a:solidFill>
                  <a:schemeClr val="tx1">
                    <a:lumMod val="65000"/>
                    <a:lumOff val="35000"/>
                  </a:schemeClr>
                </a:solidFill>
              </a:rPr>
            </a:br>
            <a:r>
              <a:rPr lang="en-GB" sz="4400" dirty="0">
                <a:solidFill>
                  <a:schemeClr val="tx1">
                    <a:lumMod val="65000"/>
                    <a:lumOff val="35000"/>
                  </a:schemeClr>
                </a:solidFill>
              </a:rPr>
              <a:t>Registration Training Portfolio V5</a:t>
            </a:r>
            <a:br>
              <a:rPr lang="en-GB" sz="4400" dirty="0">
                <a:solidFill>
                  <a:schemeClr val="tx1">
                    <a:lumMod val="65000"/>
                    <a:lumOff val="35000"/>
                  </a:schemeClr>
                </a:solidFill>
              </a:rPr>
            </a:br>
            <a:r>
              <a:rPr lang="en-GB" sz="4400" dirty="0">
                <a:solidFill>
                  <a:schemeClr val="tx1">
                    <a:lumMod val="65000"/>
                    <a:lumOff val="35000"/>
                  </a:schemeClr>
                </a:solidFill>
              </a:rPr>
              <a:t>and Examples of Evidence</a:t>
            </a:r>
            <a:br>
              <a:rPr lang="en-GB" sz="4400" dirty="0">
                <a:solidFill>
                  <a:schemeClr val="tx1">
                    <a:lumMod val="65000"/>
                    <a:lumOff val="35000"/>
                  </a:schemeClr>
                </a:solidFill>
              </a:rPr>
            </a:br>
            <a:br>
              <a:rPr lang="en-GB" sz="4400" dirty="0">
                <a:solidFill>
                  <a:schemeClr val="tx1">
                    <a:lumMod val="65000"/>
                    <a:lumOff val="35000"/>
                  </a:schemeClr>
                </a:solidFill>
              </a:rPr>
            </a:br>
            <a:endParaRPr lang="en-GB" sz="2000" dirty="0">
              <a:solidFill>
                <a:schemeClr val="tx1">
                  <a:lumMod val="65000"/>
                  <a:lumOff val="35000"/>
                </a:schemeClr>
              </a:solidFill>
              <a:latin typeface="Arial Black" panose="020B0A04020102020204" pitchFamily="34" charset="0"/>
            </a:endParaRPr>
          </a:p>
        </p:txBody>
      </p:sp>
      <p:sp>
        <p:nvSpPr>
          <p:cNvPr id="8" name="Lightning Bolt 7" descr="-">
            <a:extLst>
              <a:ext uri="{FF2B5EF4-FFF2-40B4-BE49-F238E27FC236}">
                <a16:creationId xmlns:a16="http://schemas.microsoft.com/office/drawing/2014/main" id="{D4B66396-1704-6121-0461-1F759F1A500E}"/>
              </a:ext>
            </a:extLst>
          </p:cNvPr>
          <p:cNvSpPr/>
          <p:nvPr/>
        </p:nvSpPr>
        <p:spPr>
          <a:xfrm>
            <a:off x="0" y="0"/>
            <a:ext cx="0" cy="0"/>
          </a:xfrm>
          <a:prstGeom prst="lightningBol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Lightning Bolt 8" descr="-">
            <a:extLst>
              <a:ext uri="{FF2B5EF4-FFF2-40B4-BE49-F238E27FC236}">
                <a16:creationId xmlns:a16="http://schemas.microsoft.com/office/drawing/2014/main" id="{D0488CB7-671B-755E-9ED1-DBBB47365745}"/>
              </a:ext>
            </a:extLst>
          </p:cNvPr>
          <p:cNvSpPr/>
          <p:nvPr/>
        </p:nvSpPr>
        <p:spPr>
          <a:xfrm>
            <a:off x="0" y="0"/>
            <a:ext cx="0" cy="0"/>
          </a:xfrm>
          <a:prstGeom prst="lightningBol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Lightning Bolt 9" descr="-">
            <a:extLst>
              <a:ext uri="{FF2B5EF4-FFF2-40B4-BE49-F238E27FC236}">
                <a16:creationId xmlns:a16="http://schemas.microsoft.com/office/drawing/2014/main" id="{262856B4-1F3C-5AE5-2EB9-2422D2AF9D61}"/>
              </a:ext>
            </a:extLst>
          </p:cNvPr>
          <p:cNvSpPr/>
          <p:nvPr/>
        </p:nvSpPr>
        <p:spPr>
          <a:xfrm>
            <a:off x="0" y="0"/>
            <a:ext cx="0" cy="0"/>
          </a:xfrm>
          <a:prstGeom prst="lightningBol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Lightning Bolt 10" descr="-">
            <a:extLst>
              <a:ext uri="{FF2B5EF4-FFF2-40B4-BE49-F238E27FC236}">
                <a16:creationId xmlns:a16="http://schemas.microsoft.com/office/drawing/2014/main" id="{295C71D8-5F5E-E5CF-8D18-0F828FBC642C}"/>
              </a:ext>
            </a:extLst>
          </p:cNvPr>
          <p:cNvSpPr/>
          <p:nvPr/>
        </p:nvSpPr>
        <p:spPr>
          <a:xfrm>
            <a:off x="0" y="0"/>
            <a:ext cx="0" cy="0"/>
          </a:xfrm>
          <a:prstGeom prst="lightningBol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Lightning Bolt 11" descr="-">
            <a:extLst>
              <a:ext uri="{FF2B5EF4-FFF2-40B4-BE49-F238E27FC236}">
                <a16:creationId xmlns:a16="http://schemas.microsoft.com/office/drawing/2014/main" id="{8AB8CEAE-6577-55FE-506B-7A2B0243D0A2}"/>
              </a:ext>
            </a:extLst>
          </p:cNvPr>
          <p:cNvSpPr/>
          <p:nvPr/>
        </p:nvSpPr>
        <p:spPr>
          <a:xfrm>
            <a:off x="0" y="0"/>
            <a:ext cx="0" cy="0"/>
          </a:xfrm>
          <a:prstGeom prst="lightningBol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Lightning Bolt 12" descr="-">
            <a:extLst>
              <a:ext uri="{FF2B5EF4-FFF2-40B4-BE49-F238E27FC236}">
                <a16:creationId xmlns:a16="http://schemas.microsoft.com/office/drawing/2014/main" id="{BE08BD45-0A28-C64E-5D4B-0ACC5BAD59BC}"/>
              </a:ext>
            </a:extLst>
          </p:cNvPr>
          <p:cNvSpPr/>
          <p:nvPr/>
        </p:nvSpPr>
        <p:spPr>
          <a:xfrm>
            <a:off x="0" y="0"/>
            <a:ext cx="0" cy="0"/>
          </a:xfrm>
          <a:prstGeom prst="lightningBol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8" name="Table 6">
            <a:extLst>
              <a:ext uri="{FF2B5EF4-FFF2-40B4-BE49-F238E27FC236}">
                <a16:creationId xmlns:a16="http://schemas.microsoft.com/office/drawing/2014/main" id="{A59A73A7-B91D-5C80-D5CE-14A4906ED3E5}"/>
              </a:ext>
            </a:extLst>
          </p:cNvPr>
          <p:cNvGraphicFramePr>
            <a:graphicFrameLocks noGrp="1"/>
          </p:cNvGraphicFramePr>
          <p:nvPr>
            <p:extLst>
              <p:ext uri="{D42A27DB-BD31-4B8C-83A1-F6EECF244321}">
                <p14:modId xmlns:p14="http://schemas.microsoft.com/office/powerpoint/2010/main" val="2590972077"/>
              </p:ext>
            </p:extLst>
          </p:nvPr>
        </p:nvGraphicFramePr>
        <p:xfrm>
          <a:off x="2174044" y="4941168"/>
          <a:ext cx="4968552" cy="1805321"/>
        </p:xfrm>
        <a:graphic>
          <a:graphicData uri="http://schemas.openxmlformats.org/drawingml/2006/table">
            <a:tbl>
              <a:tblPr>
                <a:tableStyleId>{5C22544A-7EE6-4342-B048-85BDC9FD1C3A}</a:tableStyleId>
              </a:tblPr>
              <a:tblGrid>
                <a:gridCol w="4714625">
                  <a:extLst>
                    <a:ext uri="{9D8B030D-6E8A-4147-A177-3AD203B41FA5}">
                      <a16:colId xmlns:a16="http://schemas.microsoft.com/office/drawing/2014/main" val="3800835314"/>
                    </a:ext>
                  </a:extLst>
                </a:gridCol>
                <a:gridCol w="253927">
                  <a:extLst>
                    <a:ext uri="{9D8B030D-6E8A-4147-A177-3AD203B41FA5}">
                      <a16:colId xmlns:a16="http://schemas.microsoft.com/office/drawing/2014/main" val="1138655046"/>
                    </a:ext>
                  </a:extLst>
                </a:gridCol>
              </a:tblGrid>
              <a:tr h="1805321">
                <a:tc>
                  <a:txBody>
                    <a:bodyPr/>
                    <a:lstStyle/>
                    <a:p>
                      <a:pPr algn="ctr">
                        <a:lnSpc>
                          <a:spcPct val="100000"/>
                        </a:lnSpc>
                      </a:pPr>
                      <a:r>
                        <a:rPr lang="en-GB" sz="3600" b="1" dirty="0">
                          <a:solidFill>
                            <a:srgbClr val="44546A"/>
                          </a:solidFill>
                          <a:effectLst/>
                          <a:latin typeface="+mn-lt"/>
                          <a:ea typeface="Calibri" panose="020F0502020204030204" pitchFamily="34" charset="0"/>
                        </a:rPr>
                        <a:t>Sue Jones</a:t>
                      </a:r>
                    </a:p>
                    <a:p>
                      <a:pPr algn="ctr">
                        <a:lnSpc>
                          <a:spcPct val="100000"/>
                        </a:lnSpc>
                      </a:pPr>
                      <a:r>
                        <a:rPr lang="en-GB" sz="1400" dirty="0">
                          <a:solidFill>
                            <a:srgbClr val="44546A"/>
                          </a:solidFill>
                          <a:effectLst/>
                          <a:latin typeface="+mn-lt"/>
                          <a:ea typeface="Calibri" panose="020F0502020204030204" pitchFamily="34" charset="0"/>
                        </a:rPr>
                        <a:t>PhD, FIBMS, MRSB, PFHEA, NTF, CATE</a:t>
                      </a:r>
                      <a:endParaRPr lang="en-GB" sz="1400" dirty="0"/>
                    </a:p>
                    <a:p>
                      <a:pPr algn="ctr">
                        <a:lnSpc>
                          <a:spcPct val="100000"/>
                        </a:lnSpc>
                      </a:pPr>
                      <a:endParaRPr lang="en-GB" sz="2000" dirty="0">
                        <a:solidFill>
                          <a:srgbClr val="44546A"/>
                        </a:solidFill>
                        <a:effectLst/>
                        <a:latin typeface="+mn-lt"/>
                        <a:ea typeface="Calibri" panose="020F0502020204030204" pitchFamily="34" charset="0"/>
                      </a:endParaRPr>
                    </a:p>
                    <a:p>
                      <a:pPr algn="ctr">
                        <a:lnSpc>
                          <a:spcPct val="100000"/>
                        </a:lnSpc>
                      </a:pPr>
                      <a:r>
                        <a:rPr lang="en-GB" sz="2000" dirty="0">
                          <a:solidFill>
                            <a:srgbClr val="44546A"/>
                          </a:solidFill>
                          <a:effectLst/>
                          <a:latin typeface="+mn-lt"/>
                          <a:ea typeface="Calibri" panose="020F0502020204030204" pitchFamily="34" charset="0"/>
                        </a:rPr>
                        <a:t>IBMS Executive Head of Education</a:t>
                      </a:r>
                    </a:p>
                    <a:p>
                      <a:pPr algn="ctr">
                        <a:lnSpc>
                          <a:spcPct val="100000"/>
                        </a:lnSpc>
                      </a:pPr>
                      <a:r>
                        <a:rPr lang="en-GB" sz="2000" b="1" dirty="0">
                          <a:solidFill>
                            <a:srgbClr val="44546A"/>
                          </a:solidFill>
                          <a:effectLst/>
                          <a:latin typeface="+mn-lt"/>
                          <a:ea typeface="Calibri" panose="020F0502020204030204" pitchFamily="34" charset="0"/>
                          <a:hlinkClick r:id="rId2"/>
                        </a:rPr>
                        <a:t>suejones@ibms.org</a:t>
                      </a:r>
                      <a:r>
                        <a:rPr lang="en-GB" sz="2000" b="1" dirty="0">
                          <a:solidFill>
                            <a:srgbClr val="44546A"/>
                          </a:solidFill>
                          <a:effectLst/>
                          <a:latin typeface="+mn-lt"/>
                          <a:ea typeface="Calibri" panose="020F0502020204030204" pitchFamily="34" charset="0"/>
                        </a:rPr>
                        <a:t> </a:t>
                      </a:r>
                      <a:endParaRPr lang="en-GB" sz="3600" b="1" dirty="0">
                        <a:solidFill>
                          <a:srgbClr val="44546A"/>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endParaRPr lang="en-GB" sz="2000" dirty="0">
                        <a:solidFill>
                          <a:srgbClr val="44546A"/>
                        </a:solidFill>
                        <a:effectLst/>
                        <a:latin typeface="+mn-lt"/>
                        <a:ea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6525412"/>
                  </a:ext>
                </a:extLst>
              </a:tr>
            </a:tbl>
          </a:graphicData>
        </a:graphic>
      </p:graphicFrame>
    </p:spTree>
    <p:extLst>
      <p:ext uri="{BB962C8B-B14F-4D97-AF65-F5344CB8AC3E}">
        <p14:creationId xmlns:p14="http://schemas.microsoft.com/office/powerpoint/2010/main" val="2696252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9BAEA-9015-3BFE-8E91-DFACEB1EC53D}"/>
              </a:ext>
            </a:extLst>
          </p:cNvPr>
          <p:cNvSpPr txBox="1">
            <a:spLocks noGrp="1"/>
          </p:cNvSpPr>
          <p:nvPr>
            <p:ph type="title" idx="4294967295"/>
          </p:nvPr>
        </p:nvSpPr>
        <p:spPr>
          <a:xfrm>
            <a:off x="2657792" y="1052736"/>
            <a:ext cx="3972434" cy="7571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ctr"/>
            <a:r>
              <a:rPr lang="en-GB" sz="4800" b="1" dirty="0">
                <a:solidFill>
                  <a:schemeClr val="tx1">
                    <a:lumMod val="65000"/>
                    <a:lumOff val="35000"/>
                  </a:schemeClr>
                </a:solidFill>
                <a:cs typeface="Arial" panose="020B0604020202020204" pitchFamily="34" charset="0"/>
              </a:rPr>
              <a:t>Event Summary</a:t>
            </a:r>
          </a:p>
        </p:txBody>
      </p:sp>
      <p:sp>
        <p:nvSpPr>
          <p:cNvPr id="3" name="TextBox 2">
            <a:extLst>
              <a:ext uri="{FF2B5EF4-FFF2-40B4-BE49-F238E27FC236}">
                <a16:creationId xmlns:a16="http://schemas.microsoft.com/office/drawing/2014/main" id="{F10B7F3D-C7EB-6280-9ACA-EE6747C1E157}"/>
              </a:ext>
            </a:extLst>
          </p:cNvPr>
          <p:cNvSpPr txBox="1"/>
          <p:nvPr/>
        </p:nvSpPr>
        <p:spPr>
          <a:xfrm>
            <a:off x="395537" y="2204864"/>
            <a:ext cx="8496944" cy="4339650"/>
          </a:xfrm>
          <a:prstGeom prst="rect">
            <a:avLst/>
          </a:prstGeom>
          <a:noFill/>
        </p:spPr>
        <p:txBody>
          <a:bodyPr wrap="square" rtlCol="0">
            <a:spAutoFit/>
          </a:bodyPr>
          <a:lstStyle/>
          <a:p>
            <a:pPr algn="l"/>
            <a:r>
              <a:rPr lang="en-GB" b="0" i="0" dirty="0">
                <a:solidFill>
                  <a:srgbClr val="073E87"/>
                </a:solidFill>
                <a:effectLst/>
                <a:latin typeface="+mn-lt"/>
              </a:rPr>
              <a:t>09:00-09:15 - Sign into the webinar and welcome</a:t>
            </a:r>
          </a:p>
          <a:p>
            <a:pPr algn="l"/>
            <a:r>
              <a:rPr lang="en-GB" b="0" i="0" dirty="0">
                <a:solidFill>
                  <a:srgbClr val="073E87"/>
                </a:solidFill>
                <a:effectLst/>
                <a:latin typeface="+mn-lt"/>
              </a:rPr>
              <a:t>09:15-10:00 - Overview of changes to version 5 portfolio and examples of evidence</a:t>
            </a:r>
          </a:p>
          <a:p>
            <a:pPr algn="l"/>
            <a:endParaRPr lang="en-GB" sz="1200" b="0" i="0" dirty="0">
              <a:solidFill>
                <a:srgbClr val="073E87"/>
              </a:solidFill>
              <a:effectLst/>
              <a:latin typeface="+mn-lt"/>
            </a:endParaRPr>
          </a:p>
          <a:p>
            <a:pPr algn="l"/>
            <a:r>
              <a:rPr lang="en-GB" b="0" i="0" dirty="0">
                <a:solidFill>
                  <a:srgbClr val="C00000"/>
                </a:solidFill>
                <a:effectLst/>
                <a:latin typeface="+mn-lt"/>
              </a:rPr>
              <a:t>10:00-10:15 - Comfort Break</a:t>
            </a:r>
          </a:p>
          <a:p>
            <a:pPr algn="l"/>
            <a:endParaRPr lang="en-GB" sz="1200" b="0" i="0" dirty="0">
              <a:solidFill>
                <a:srgbClr val="616161"/>
              </a:solidFill>
              <a:effectLst/>
              <a:latin typeface="+mn-lt"/>
            </a:endParaRPr>
          </a:p>
          <a:p>
            <a:pPr algn="l"/>
            <a:r>
              <a:rPr lang="en-GB" b="0" i="0" dirty="0">
                <a:solidFill>
                  <a:srgbClr val="073E87"/>
                </a:solidFill>
                <a:effectLst/>
                <a:latin typeface="+mn-lt"/>
              </a:rPr>
              <a:t>10:15-11:00 - Introduction to using OneFile</a:t>
            </a:r>
          </a:p>
          <a:p>
            <a:pPr algn="l"/>
            <a:endParaRPr lang="en-GB" sz="1200" b="0" i="0" dirty="0">
              <a:solidFill>
                <a:srgbClr val="616161"/>
              </a:solidFill>
              <a:effectLst/>
              <a:latin typeface="+mn-lt"/>
            </a:endParaRPr>
          </a:p>
          <a:p>
            <a:pPr algn="l"/>
            <a:r>
              <a:rPr lang="en-GB" b="0" i="0" dirty="0">
                <a:solidFill>
                  <a:srgbClr val="C00000"/>
                </a:solidFill>
                <a:effectLst/>
                <a:latin typeface="+mn-lt"/>
              </a:rPr>
              <a:t>11:00-11:15 - Comfort break</a:t>
            </a:r>
          </a:p>
          <a:p>
            <a:pPr algn="l"/>
            <a:endParaRPr lang="en-GB" sz="1200" b="0" i="0" dirty="0">
              <a:solidFill>
                <a:srgbClr val="616161"/>
              </a:solidFill>
              <a:effectLst/>
              <a:latin typeface="+mn-lt"/>
            </a:endParaRPr>
          </a:p>
          <a:p>
            <a:pPr algn="l"/>
            <a:r>
              <a:rPr lang="en-GB" b="0" i="0" dirty="0">
                <a:solidFill>
                  <a:srgbClr val="073E87"/>
                </a:solidFill>
                <a:effectLst/>
                <a:latin typeface="+mn-lt"/>
              </a:rPr>
              <a:t>11:15-11:45 - Verification Process and Guidance</a:t>
            </a:r>
          </a:p>
          <a:p>
            <a:pPr algn="l"/>
            <a:r>
              <a:rPr lang="en-GB" b="0" i="0" dirty="0">
                <a:solidFill>
                  <a:srgbClr val="073E87"/>
                </a:solidFill>
                <a:effectLst/>
                <a:latin typeface="+mn-lt"/>
              </a:rPr>
              <a:t>11:45-12:45 - Using OneFile as a training officer and verifier</a:t>
            </a:r>
          </a:p>
          <a:p>
            <a:pPr algn="l"/>
            <a:r>
              <a:rPr lang="en-GB" b="0" i="0" dirty="0">
                <a:solidFill>
                  <a:srgbClr val="073E87"/>
                </a:solidFill>
                <a:effectLst/>
                <a:latin typeface="+mn-lt"/>
              </a:rPr>
              <a:t>12:45-13:00 - Questions and open discussion as required</a:t>
            </a:r>
          </a:p>
        </p:txBody>
      </p:sp>
    </p:spTree>
    <p:extLst>
      <p:ext uri="{BB962C8B-B14F-4D97-AF65-F5344CB8AC3E}">
        <p14:creationId xmlns:p14="http://schemas.microsoft.com/office/powerpoint/2010/main" val="352501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640B9-1D3E-782E-5ABA-140F89116E77}"/>
              </a:ext>
            </a:extLst>
          </p:cNvPr>
          <p:cNvSpPr>
            <a:spLocks noGrp="1"/>
          </p:cNvSpPr>
          <p:nvPr>
            <p:ph type="title"/>
          </p:nvPr>
        </p:nvSpPr>
        <p:spPr>
          <a:xfrm>
            <a:off x="1907704" y="260648"/>
            <a:ext cx="6171192" cy="1325563"/>
          </a:xfrm>
        </p:spPr>
        <p:txBody>
          <a:bodyPr>
            <a:normAutofit/>
          </a:bodyPr>
          <a:lstStyle/>
          <a:p>
            <a:pPr algn="ctr"/>
            <a:r>
              <a:rPr lang="en-GB" dirty="0"/>
              <a:t>Routes to Registration</a:t>
            </a:r>
            <a:br>
              <a:rPr lang="en-GB" dirty="0"/>
            </a:br>
            <a:r>
              <a:rPr lang="en-GB" dirty="0"/>
              <a:t>as a Biomedical Scientist</a:t>
            </a:r>
            <a:endParaRPr lang="en-GB" dirty="0">
              <a:solidFill>
                <a:schemeClr val="tx1">
                  <a:lumMod val="65000"/>
                  <a:lumOff val="35000"/>
                </a:schemeClr>
              </a:solidFill>
            </a:endParaRPr>
          </a:p>
        </p:txBody>
      </p:sp>
      <p:sp>
        <p:nvSpPr>
          <p:cNvPr id="3" name="Subtitle 2">
            <a:extLst>
              <a:ext uri="{FF2B5EF4-FFF2-40B4-BE49-F238E27FC236}">
                <a16:creationId xmlns:a16="http://schemas.microsoft.com/office/drawing/2014/main" id="{FF80C512-FCFF-7145-BE32-5C971D561857}"/>
              </a:ext>
            </a:extLst>
          </p:cNvPr>
          <p:cNvSpPr>
            <a:spLocks noGrp="1"/>
          </p:cNvSpPr>
          <p:nvPr>
            <p:ph idx="1"/>
          </p:nvPr>
        </p:nvSpPr>
        <p:spPr>
          <a:xfrm>
            <a:off x="455186" y="1956517"/>
            <a:ext cx="7933238" cy="4667250"/>
          </a:xfrm>
        </p:spPr>
        <p:txBody>
          <a:bodyPr>
            <a:normAutofit fontScale="92500" lnSpcReduction="10000"/>
          </a:bodyPr>
          <a:lstStyle/>
          <a:p>
            <a:r>
              <a:rPr lang="en-GB" dirty="0">
                <a:solidFill>
                  <a:srgbClr val="073E87"/>
                </a:solidFill>
              </a:rPr>
              <a:t>The IBMS facilitate completion of the HCPC SETs through the degree programme and HCPC </a:t>
            </a:r>
            <a:r>
              <a:rPr lang="en-GB" dirty="0" err="1">
                <a:solidFill>
                  <a:srgbClr val="073E87"/>
                </a:solidFill>
              </a:rPr>
              <a:t>SoPs</a:t>
            </a:r>
            <a:r>
              <a:rPr lang="en-GB" dirty="0">
                <a:solidFill>
                  <a:srgbClr val="073E87"/>
                </a:solidFill>
              </a:rPr>
              <a:t> though the IBMS Registration Training Portfolio</a:t>
            </a:r>
          </a:p>
          <a:p>
            <a:pPr lvl="1"/>
            <a:r>
              <a:rPr lang="en-GB" b="1" dirty="0"/>
              <a:t>SETs = Standards of Education and Training</a:t>
            </a:r>
          </a:p>
          <a:p>
            <a:pPr lvl="1"/>
            <a:r>
              <a:rPr lang="en-GB" b="1" dirty="0" err="1"/>
              <a:t>SoPs</a:t>
            </a:r>
            <a:r>
              <a:rPr lang="en-GB" b="1" dirty="0"/>
              <a:t> = Standards of Proficiency</a:t>
            </a:r>
          </a:p>
          <a:p>
            <a:endParaRPr lang="en-GB" dirty="0"/>
          </a:p>
          <a:p>
            <a:r>
              <a:rPr lang="en-GB" dirty="0">
                <a:solidFill>
                  <a:srgbClr val="073E87"/>
                </a:solidFill>
              </a:rPr>
              <a:t>Once both parts have been successfully completed, the IBMS Certificate of Competence is issued</a:t>
            </a:r>
          </a:p>
          <a:p>
            <a:pPr marL="0" indent="0">
              <a:buNone/>
            </a:pPr>
            <a:endParaRPr lang="en-GB" dirty="0"/>
          </a:p>
          <a:p>
            <a:r>
              <a:rPr lang="en-GB" dirty="0">
                <a:solidFill>
                  <a:srgbClr val="073E87"/>
                </a:solidFill>
              </a:rPr>
              <a:t>Following receipt of the IBMS Certificate of Competence, the candidate can apply to register with the HCPC as a biomedical scientist</a:t>
            </a:r>
          </a:p>
          <a:p>
            <a:endParaRPr lang="en-GB" dirty="0"/>
          </a:p>
        </p:txBody>
      </p:sp>
    </p:spTree>
    <p:extLst>
      <p:ext uri="{BB962C8B-B14F-4D97-AF65-F5344CB8AC3E}">
        <p14:creationId xmlns:p14="http://schemas.microsoft.com/office/powerpoint/2010/main" val="270886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640B9-1D3E-782E-5ABA-140F89116E77}"/>
              </a:ext>
            </a:extLst>
          </p:cNvPr>
          <p:cNvSpPr>
            <a:spLocks noGrp="1"/>
          </p:cNvSpPr>
          <p:nvPr>
            <p:ph type="title"/>
          </p:nvPr>
        </p:nvSpPr>
        <p:spPr>
          <a:xfrm>
            <a:off x="1691680" y="548680"/>
            <a:ext cx="6171192" cy="1325563"/>
          </a:xfrm>
        </p:spPr>
        <p:txBody>
          <a:bodyPr>
            <a:normAutofit/>
          </a:bodyPr>
          <a:lstStyle/>
          <a:p>
            <a:pPr algn="ctr"/>
            <a:r>
              <a:rPr lang="en-GB" dirty="0"/>
              <a:t>Registration Training </a:t>
            </a:r>
            <a:br>
              <a:rPr lang="en-GB" dirty="0"/>
            </a:br>
            <a:r>
              <a:rPr lang="en-GB" dirty="0"/>
              <a:t>Portfolio Updates</a:t>
            </a:r>
          </a:p>
        </p:txBody>
      </p:sp>
      <p:sp>
        <p:nvSpPr>
          <p:cNvPr id="3" name="Subtitle 2">
            <a:extLst>
              <a:ext uri="{FF2B5EF4-FFF2-40B4-BE49-F238E27FC236}">
                <a16:creationId xmlns:a16="http://schemas.microsoft.com/office/drawing/2014/main" id="{FF80C512-FCFF-7145-BE32-5C971D561857}"/>
              </a:ext>
            </a:extLst>
          </p:cNvPr>
          <p:cNvSpPr>
            <a:spLocks noGrp="1"/>
          </p:cNvSpPr>
          <p:nvPr>
            <p:ph idx="1"/>
          </p:nvPr>
        </p:nvSpPr>
        <p:spPr>
          <a:xfrm>
            <a:off x="395536" y="2132856"/>
            <a:ext cx="8077254" cy="4524203"/>
          </a:xfrm>
        </p:spPr>
        <p:txBody>
          <a:bodyPr>
            <a:normAutofit/>
          </a:bodyPr>
          <a:lstStyle/>
          <a:p>
            <a:r>
              <a:rPr lang="en-GB" dirty="0">
                <a:solidFill>
                  <a:srgbClr val="073E87"/>
                </a:solidFill>
              </a:rPr>
              <a:t>Because the IBMS Registration Training Portfolio is mapped to the HCPC Standards of Proficiency for biomedical scientists, any changes in the HCPC </a:t>
            </a:r>
            <a:r>
              <a:rPr lang="en-GB" dirty="0" err="1">
                <a:solidFill>
                  <a:srgbClr val="073E87"/>
                </a:solidFill>
              </a:rPr>
              <a:t>SoPs</a:t>
            </a:r>
            <a:r>
              <a:rPr lang="en-GB" dirty="0">
                <a:solidFill>
                  <a:srgbClr val="073E87"/>
                </a:solidFill>
              </a:rPr>
              <a:t> necessitate changes to the Registration Training Portfolio</a:t>
            </a:r>
          </a:p>
          <a:p>
            <a:pPr marL="0" indent="0">
              <a:buNone/>
            </a:pPr>
            <a:endParaRPr lang="en-GB" sz="1200" dirty="0">
              <a:solidFill>
                <a:srgbClr val="073E87"/>
              </a:solidFill>
            </a:endParaRPr>
          </a:p>
          <a:p>
            <a:r>
              <a:rPr lang="en-GB" dirty="0">
                <a:solidFill>
                  <a:srgbClr val="073E87"/>
                </a:solidFill>
              </a:rPr>
              <a:t>The number of HCPC </a:t>
            </a:r>
            <a:r>
              <a:rPr lang="en-GB" dirty="0" err="1">
                <a:solidFill>
                  <a:srgbClr val="073E87"/>
                </a:solidFill>
              </a:rPr>
              <a:t>SoPs</a:t>
            </a:r>
            <a:r>
              <a:rPr lang="en-GB" dirty="0">
                <a:solidFill>
                  <a:srgbClr val="073E87"/>
                </a:solidFill>
              </a:rPr>
              <a:t> for biomedical scientists has increased from 105 (2014) to 129 (2022), all of which need to be mapped to the portfolio structure </a:t>
            </a:r>
          </a:p>
          <a:p>
            <a:pPr marL="0" indent="0">
              <a:buNone/>
            </a:pPr>
            <a:r>
              <a:rPr lang="en-GB" sz="2000" dirty="0">
                <a:hlinkClick r:id="rId2"/>
              </a:rPr>
              <a:t>https://www.hcpc-uk.org/standards/standards-of-proficiency/biomedical-scientists/</a:t>
            </a:r>
            <a:r>
              <a:rPr lang="en-GB" sz="2000" dirty="0"/>
              <a:t> </a:t>
            </a:r>
          </a:p>
          <a:p>
            <a:pPr marL="0" indent="0">
              <a:buNone/>
            </a:pPr>
            <a:endParaRPr lang="en-GB" dirty="0">
              <a:solidFill>
                <a:srgbClr val="073E87"/>
              </a:solidFill>
            </a:endParaRPr>
          </a:p>
          <a:p>
            <a:endParaRPr lang="en-GB" dirty="0">
              <a:solidFill>
                <a:srgbClr val="073E87"/>
              </a:solidFill>
            </a:endParaRPr>
          </a:p>
        </p:txBody>
      </p:sp>
    </p:spTree>
    <p:extLst>
      <p:ext uri="{BB962C8B-B14F-4D97-AF65-F5344CB8AC3E}">
        <p14:creationId xmlns:p14="http://schemas.microsoft.com/office/powerpoint/2010/main" val="200211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045F2B-A8F2-2620-645C-DD3F9A5DBFD3}"/>
              </a:ext>
            </a:extLst>
          </p:cNvPr>
          <p:cNvSpPr>
            <a:spLocks noGrp="1"/>
          </p:cNvSpPr>
          <p:nvPr>
            <p:ph type="title"/>
          </p:nvPr>
        </p:nvSpPr>
        <p:spPr>
          <a:xfrm>
            <a:off x="1547664" y="404664"/>
            <a:ext cx="6171192" cy="1325563"/>
          </a:xfrm>
        </p:spPr>
        <p:txBody>
          <a:bodyPr/>
          <a:lstStyle/>
          <a:p>
            <a:pPr algn="ctr"/>
            <a:r>
              <a:rPr lang="en-GB" dirty="0">
                <a:solidFill>
                  <a:schemeClr val="tx1">
                    <a:lumMod val="65000"/>
                    <a:lumOff val="35000"/>
                  </a:schemeClr>
                </a:solidFill>
              </a:rPr>
              <a:t>Registration Training </a:t>
            </a:r>
            <a:br>
              <a:rPr lang="en-GB" dirty="0">
                <a:solidFill>
                  <a:schemeClr val="tx1">
                    <a:lumMod val="65000"/>
                    <a:lumOff val="35000"/>
                  </a:schemeClr>
                </a:solidFill>
              </a:rPr>
            </a:br>
            <a:r>
              <a:rPr lang="en-GB" dirty="0">
                <a:solidFill>
                  <a:schemeClr val="tx1">
                    <a:lumMod val="65000"/>
                    <a:lumOff val="35000"/>
                  </a:schemeClr>
                </a:solidFill>
              </a:rPr>
              <a:t>Portfolio Updates</a:t>
            </a:r>
          </a:p>
        </p:txBody>
      </p:sp>
      <p:sp>
        <p:nvSpPr>
          <p:cNvPr id="3" name="Content Placeholder 2">
            <a:extLst>
              <a:ext uri="{FF2B5EF4-FFF2-40B4-BE49-F238E27FC236}">
                <a16:creationId xmlns:a16="http://schemas.microsoft.com/office/drawing/2014/main" id="{8ED5F90A-E52F-4776-0C62-8B08B903F86A}"/>
              </a:ext>
            </a:extLst>
          </p:cNvPr>
          <p:cNvSpPr>
            <a:spLocks noGrp="1"/>
          </p:cNvSpPr>
          <p:nvPr>
            <p:ph idx="1"/>
          </p:nvPr>
        </p:nvSpPr>
        <p:spPr>
          <a:xfrm>
            <a:off x="467544" y="2002110"/>
            <a:ext cx="7933238" cy="4667250"/>
          </a:xfrm>
        </p:spPr>
        <p:txBody>
          <a:bodyPr>
            <a:normAutofit fontScale="92500" lnSpcReduction="20000"/>
          </a:bodyPr>
          <a:lstStyle/>
          <a:p>
            <a:r>
              <a:rPr lang="en-GB" dirty="0">
                <a:solidFill>
                  <a:srgbClr val="073E87"/>
                </a:solidFill>
              </a:rPr>
              <a:t>Up to and including 31st August 2023</a:t>
            </a:r>
          </a:p>
          <a:p>
            <a:pPr lvl="1"/>
            <a:r>
              <a:rPr lang="en-GB" dirty="0"/>
              <a:t>Registration Training Portfolio applications were issued with the version 4.3</a:t>
            </a:r>
          </a:p>
          <a:p>
            <a:pPr lvl="3"/>
            <a:endParaRPr lang="en-GB" dirty="0"/>
          </a:p>
          <a:p>
            <a:r>
              <a:rPr lang="en-GB" dirty="0">
                <a:solidFill>
                  <a:srgbClr val="073E87"/>
                </a:solidFill>
              </a:rPr>
              <a:t>After 1st September 2023</a:t>
            </a:r>
          </a:p>
          <a:p>
            <a:pPr lvl="1"/>
            <a:r>
              <a:rPr lang="en-GB" dirty="0"/>
              <a:t>All applications for the Registration Training Portfolio will be issued with Version 5.0</a:t>
            </a:r>
          </a:p>
          <a:p>
            <a:pPr lvl="3"/>
            <a:endParaRPr lang="en-GB" dirty="0"/>
          </a:p>
          <a:p>
            <a:r>
              <a:rPr lang="en-GB" dirty="0">
                <a:solidFill>
                  <a:srgbClr val="073E87"/>
                </a:solidFill>
              </a:rPr>
              <a:t>All candidates (irrespective of portfolio version) will be asked questions about the newly introduced HCPC </a:t>
            </a:r>
            <a:r>
              <a:rPr lang="en-GB" dirty="0" err="1">
                <a:solidFill>
                  <a:srgbClr val="073E87"/>
                </a:solidFill>
              </a:rPr>
              <a:t>SoPs</a:t>
            </a:r>
            <a:r>
              <a:rPr lang="en-GB" dirty="0">
                <a:solidFill>
                  <a:srgbClr val="073E87"/>
                </a:solidFill>
              </a:rPr>
              <a:t> at their verification to ensure they are aware of the changes </a:t>
            </a:r>
          </a:p>
          <a:p>
            <a:pPr marL="0" indent="0">
              <a:buNone/>
            </a:pPr>
            <a:r>
              <a:rPr lang="en-GB" dirty="0">
                <a:solidFill>
                  <a:srgbClr val="073E87"/>
                </a:solidFill>
              </a:rPr>
              <a:t>   </a:t>
            </a:r>
            <a:r>
              <a:rPr lang="en-GB" sz="2400" dirty="0">
                <a:solidFill>
                  <a:srgbClr val="073E87"/>
                </a:solidFill>
              </a:rPr>
              <a:t>Information on these questions have been sent to all</a:t>
            </a:r>
          </a:p>
          <a:p>
            <a:pPr marL="0" indent="0">
              <a:lnSpc>
                <a:spcPct val="120000"/>
              </a:lnSpc>
              <a:spcBef>
                <a:spcPts val="0"/>
              </a:spcBef>
              <a:buNone/>
            </a:pPr>
            <a:r>
              <a:rPr lang="en-GB" sz="2400" dirty="0">
                <a:solidFill>
                  <a:srgbClr val="073E87"/>
                </a:solidFill>
              </a:rPr>
              <a:t>    verifiers and candidates awaiting assessment</a:t>
            </a:r>
          </a:p>
        </p:txBody>
      </p:sp>
    </p:spTree>
    <p:extLst>
      <p:ext uri="{BB962C8B-B14F-4D97-AF65-F5344CB8AC3E}">
        <p14:creationId xmlns:p14="http://schemas.microsoft.com/office/powerpoint/2010/main" val="325393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9D11F-ADFF-5834-9201-67AA00A9A599}"/>
              </a:ext>
            </a:extLst>
          </p:cNvPr>
          <p:cNvSpPr>
            <a:spLocks noGrp="1"/>
          </p:cNvSpPr>
          <p:nvPr>
            <p:ph type="title"/>
          </p:nvPr>
        </p:nvSpPr>
        <p:spPr>
          <a:xfrm>
            <a:off x="2517622" y="116632"/>
            <a:ext cx="6171192" cy="1325563"/>
          </a:xfrm>
        </p:spPr>
        <p:txBody>
          <a:bodyPr/>
          <a:lstStyle/>
          <a:p>
            <a:r>
              <a:rPr lang="en-GB" dirty="0"/>
              <a:t>HCPC </a:t>
            </a:r>
            <a:r>
              <a:rPr lang="en-GB" dirty="0" err="1"/>
              <a:t>SoPs</a:t>
            </a:r>
            <a:r>
              <a:rPr lang="en-GB" dirty="0"/>
              <a:t> Update 2022</a:t>
            </a:r>
          </a:p>
        </p:txBody>
      </p:sp>
      <p:sp>
        <p:nvSpPr>
          <p:cNvPr id="3" name="Content Placeholder 2">
            <a:extLst>
              <a:ext uri="{FF2B5EF4-FFF2-40B4-BE49-F238E27FC236}">
                <a16:creationId xmlns:a16="http://schemas.microsoft.com/office/drawing/2014/main" id="{7D47E2DC-507E-3A6A-C8A1-DFE55B337DA6}"/>
              </a:ext>
            </a:extLst>
          </p:cNvPr>
          <p:cNvSpPr>
            <a:spLocks noGrp="1"/>
          </p:cNvSpPr>
          <p:nvPr>
            <p:ph idx="1"/>
          </p:nvPr>
        </p:nvSpPr>
        <p:spPr>
          <a:xfrm>
            <a:off x="455186" y="1825625"/>
            <a:ext cx="7861230" cy="4667250"/>
          </a:xfrm>
        </p:spPr>
        <p:txBody>
          <a:bodyPr>
            <a:normAutofit lnSpcReduction="10000"/>
          </a:bodyPr>
          <a:lstStyle/>
          <a:p>
            <a:r>
              <a:rPr lang="en-GB" dirty="0">
                <a:solidFill>
                  <a:srgbClr val="073E87"/>
                </a:solidFill>
              </a:rPr>
              <a:t>Updated wording moves away from passive understanding to active implementation (demonstrating)</a:t>
            </a:r>
          </a:p>
          <a:p>
            <a:pPr marL="0" indent="0">
              <a:buNone/>
            </a:pPr>
            <a:endParaRPr lang="en-GB" sz="1300" dirty="0">
              <a:solidFill>
                <a:srgbClr val="073E87"/>
              </a:solidFill>
            </a:endParaRPr>
          </a:p>
          <a:p>
            <a:r>
              <a:rPr lang="en-GB" dirty="0">
                <a:solidFill>
                  <a:srgbClr val="073E87"/>
                </a:solidFill>
              </a:rPr>
              <a:t>The importance of maintaining fitness to practise (looking after own mental health and seeking help where necessary). </a:t>
            </a:r>
          </a:p>
          <a:p>
            <a:pPr marL="0" indent="0">
              <a:buNone/>
            </a:pPr>
            <a:endParaRPr lang="en-GB" sz="1300" dirty="0"/>
          </a:p>
          <a:p>
            <a:r>
              <a:rPr lang="en-GB" dirty="0">
                <a:solidFill>
                  <a:srgbClr val="073E87"/>
                </a:solidFill>
              </a:rPr>
              <a:t>More on equality, diversity, and inclusion (EDI)</a:t>
            </a:r>
          </a:p>
          <a:p>
            <a:pPr marL="0" indent="0">
              <a:buNone/>
            </a:pPr>
            <a:endParaRPr lang="en-GB" sz="1200" dirty="0">
              <a:solidFill>
                <a:srgbClr val="073E87"/>
              </a:solidFill>
            </a:endParaRPr>
          </a:p>
          <a:p>
            <a:r>
              <a:rPr lang="en-GB" dirty="0">
                <a:solidFill>
                  <a:srgbClr val="073E87"/>
                </a:solidFill>
              </a:rPr>
              <a:t>Service-users – importance of informed consent and effective communication</a:t>
            </a:r>
          </a:p>
        </p:txBody>
      </p:sp>
    </p:spTree>
    <p:extLst>
      <p:ext uri="{BB962C8B-B14F-4D97-AF65-F5344CB8AC3E}">
        <p14:creationId xmlns:p14="http://schemas.microsoft.com/office/powerpoint/2010/main" val="400201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9D11F-ADFF-5834-9201-67AA00A9A599}"/>
              </a:ext>
            </a:extLst>
          </p:cNvPr>
          <p:cNvSpPr>
            <a:spLocks noGrp="1"/>
          </p:cNvSpPr>
          <p:nvPr>
            <p:ph type="title"/>
          </p:nvPr>
        </p:nvSpPr>
        <p:spPr>
          <a:xfrm>
            <a:off x="2517622" y="116632"/>
            <a:ext cx="6171192" cy="1325563"/>
          </a:xfrm>
        </p:spPr>
        <p:txBody>
          <a:bodyPr/>
          <a:lstStyle/>
          <a:p>
            <a:r>
              <a:rPr lang="en-GB" dirty="0"/>
              <a:t>HCPC </a:t>
            </a:r>
            <a:r>
              <a:rPr lang="en-GB" dirty="0" err="1"/>
              <a:t>SoPs</a:t>
            </a:r>
            <a:r>
              <a:rPr lang="en-GB" dirty="0"/>
              <a:t> Update 2022</a:t>
            </a:r>
          </a:p>
        </p:txBody>
      </p:sp>
      <p:sp>
        <p:nvSpPr>
          <p:cNvPr id="3" name="Content Placeholder 2">
            <a:extLst>
              <a:ext uri="{FF2B5EF4-FFF2-40B4-BE49-F238E27FC236}">
                <a16:creationId xmlns:a16="http://schemas.microsoft.com/office/drawing/2014/main" id="{7D47E2DC-507E-3A6A-C8A1-DFE55B337DA6}"/>
              </a:ext>
            </a:extLst>
          </p:cNvPr>
          <p:cNvSpPr>
            <a:spLocks noGrp="1"/>
          </p:cNvSpPr>
          <p:nvPr>
            <p:ph idx="1"/>
          </p:nvPr>
        </p:nvSpPr>
        <p:spPr>
          <a:xfrm>
            <a:off x="395536" y="1930102"/>
            <a:ext cx="8233628" cy="4667250"/>
          </a:xfrm>
        </p:spPr>
        <p:txBody>
          <a:bodyPr>
            <a:normAutofit/>
          </a:bodyPr>
          <a:lstStyle/>
          <a:p>
            <a:r>
              <a:rPr lang="en-GB" dirty="0">
                <a:solidFill>
                  <a:srgbClr val="073E87"/>
                </a:solidFill>
              </a:rPr>
              <a:t>The need to keep up to date with digital skills / new technologies </a:t>
            </a:r>
          </a:p>
          <a:p>
            <a:pPr marL="0" indent="0">
              <a:buNone/>
            </a:pPr>
            <a:endParaRPr lang="en-GB" sz="1200" dirty="0"/>
          </a:p>
          <a:p>
            <a:r>
              <a:rPr lang="en-GB" dirty="0">
                <a:solidFill>
                  <a:srgbClr val="073E87"/>
                </a:solidFill>
              </a:rPr>
              <a:t>Role and importance of leadership at all levels of practice</a:t>
            </a:r>
          </a:p>
          <a:p>
            <a:pPr marL="0" indent="0">
              <a:buNone/>
            </a:pPr>
            <a:endParaRPr lang="en-GB" sz="1200" dirty="0">
              <a:solidFill>
                <a:srgbClr val="073E87"/>
              </a:solidFill>
            </a:endParaRPr>
          </a:p>
          <a:p>
            <a:r>
              <a:rPr lang="en-GB" dirty="0">
                <a:solidFill>
                  <a:srgbClr val="073E87"/>
                </a:solidFill>
              </a:rPr>
              <a:t>New standards on promoting public health and preventing ill-health</a:t>
            </a:r>
          </a:p>
          <a:p>
            <a:pPr marL="0" indent="0">
              <a:buNone/>
            </a:pPr>
            <a:endParaRPr lang="en-GB" dirty="0">
              <a:solidFill>
                <a:srgbClr val="073E87"/>
              </a:solidFill>
            </a:endParaRPr>
          </a:p>
          <a:p>
            <a:pPr marL="0" indent="0">
              <a:buNone/>
            </a:pPr>
            <a:r>
              <a:rPr lang="en-GB" sz="2000" noProof="0" dirty="0">
                <a:hlinkClick r:id="rId2"/>
              </a:rPr>
              <a:t>https://www.hcpc-uk.org/globalassets/resources/standards/standards-of-proficiency---biomedical-scientists.pdf</a:t>
            </a:r>
            <a:r>
              <a:rPr lang="en-GB" sz="2000" noProof="0" dirty="0"/>
              <a:t> </a:t>
            </a:r>
            <a:endParaRPr lang="en-GB" sz="2000" dirty="0"/>
          </a:p>
          <a:p>
            <a:endParaRPr lang="en-GB" dirty="0"/>
          </a:p>
        </p:txBody>
      </p:sp>
    </p:spTree>
    <p:extLst>
      <p:ext uri="{BB962C8B-B14F-4D97-AF65-F5344CB8AC3E}">
        <p14:creationId xmlns:p14="http://schemas.microsoft.com/office/powerpoint/2010/main" val="360188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30A1F9-5876-0ABA-D9F7-87043227B921}"/>
              </a:ext>
            </a:extLst>
          </p:cNvPr>
          <p:cNvSpPr>
            <a:spLocks noGrp="1"/>
          </p:cNvSpPr>
          <p:nvPr>
            <p:ph type="title"/>
          </p:nvPr>
        </p:nvSpPr>
        <p:spPr>
          <a:xfrm>
            <a:off x="1979712" y="476672"/>
            <a:ext cx="6171192" cy="1325563"/>
          </a:xfrm>
        </p:spPr>
        <p:txBody>
          <a:bodyPr/>
          <a:lstStyle/>
          <a:p>
            <a:pPr algn="ctr"/>
            <a:r>
              <a:rPr lang="en-GB" dirty="0">
                <a:solidFill>
                  <a:schemeClr val="tx1">
                    <a:lumMod val="65000"/>
                    <a:lumOff val="35000"/>
                  </a:schemeClr>
                </a:solidFill>
              </a:rPr>
              <a:t>Registration Training Portfolio Version 5.0</a:t>
            </a:r>
          </a:p>
        </p:txBody>
      </p:sp>
      <p:sp>
        <p:nvSpPr>
          <p:cNvPr id="3" name="Content Placeholder 2">
            <a:extLst>
              <a:ext uri="{FF2B5EF4-FFF2-40B4-BE49-F238E27FC236}">
                <a16:creationId xmlns:a16="http://schemas.microsoft.com/office/drawing/2014/main" id="{ACF6EB39-F1AA-EEFE-1078-C8E96040BA2C}"/>
              </a:ext>
            </a:extLst>
          </p:cNvPr>
          <p:cNvSpPr>
            <a:spLocks noGrp="1"/>
          </p:cNvSpPr>
          <p:nvPr>
            <p:ph idx="1"/>
          </p:nvPr>
        </p:nvSpPr>
        <p:spPr>
          <a:xfrm>
            <a:off x="467544" y="2214980"/>
            <a:ext cx="7933238" cy="4667250"/>
          </a:xfrm>
        </p:spPr>
        <p:txBody>
          <a:bodyPr>
            <a:normAutofit/>
          </a:bodyPr>
          <a:lstStyle/>
          <a:p>
            <a:r>
              <a:rPr lang="en-GB" dirty="0">
                <a:solidFill>
                  <a:srgbClr val="073E87"/>
                </a:solidFill>
              </a:rPr>
              <a:t>The updated / additional </a:t>
            </a:r>
            <a:r>
              <a:rPr lang="en-GB" dirty="0" err="1">
                <a:solidFill>
                  <a:srgbClr val="073E87"/>
                </a:solidFill>
              </a:rPr>
              <a:t>SoPs</a:t>
            </a:r>
            <a:r>
              <a:rPr lang="en-GB" dirty="0">
                <a:solidFill>
                  <a:srgbClr val="073E87"/>
                </a:solidFill>
              </a:rPr>
              <a:t> were mapped to the existing module structure of the portfolio</a:t>
            </a:r>
          </a:p>
          <a:p>
            <a:pPr marL="0" indent="0">
              <a:buNone/>
            </a:pPr>
            <a:endParaRPr lang="en-GB" sz="1200" dirty="0"/>
          </a:p>
          <a:p>
            <a:r>
              <a:rPr lang="en-GB" dirty="0">
                <a:solidFill>
                  <a:srgbClr val="073E87"/>
                </a:solidFill>
              </a:rPr>
              <a:t>We balanced the </a:t>
            </a:r>
            <a:r>
              <a:rPr lang="en-GB" dirty="0" err="1">
                <a:solidFill>
                  <a:srgbClr val="073E87"/>
                </a:solidFill>
              </a:rPr>
              <a:t>SoPs</a:t>
            </a:r>
            <a:r>
              <a:rPr lang="en-GB" dirty="0">
                <a:solidFill>
                  <a:srgbClr val="073E87"/>
                </a:solidFill>
              </a:rPr>
              <a:t> (not necessarily the total number but the evidence required to demonstrate them)</a:t>
            </a:r>
          </a:p>
          <a:p>
            <a:pPr marL="0" indent="0">
              <a:buNone/>
            </a:pPr>
            <a:endParaRPr lang="en-GB" sz="1200" dirty="0">
              <a:solidFill>
                <a:srgbClr val="073E87"/>
              </a:solidFill>
            </a:endParaRPr>
          </a:p>
          <a:p>
            <a:r>
              <a:rPr lang="en-GB" dirty="0">
                <a:solidFill>
                  <a:srgbClr val="073E87"/>
                </a:solidFill>
              </a:rPr>
              <a:t>We agreed that the pieces of evidence must cover all </a:t>
            </a:r>
            <a:r>
              <a:rPr lang="en-GB" dirty="0" err="1">
                <a:solidFill>
                  <a:srgbClr val="073E87"/>
                </a:solidFill>
              </a:rPr>
              <a:t>SoPs</a:t>
            </a:r>
            <a:r>
              <a:rPr lang="en-GB" dirty="0">
                <a:solidFill>
                  <a:srgbClr val="073E87"/>
                </a:solidFill>
              </a:rPr>
              <a:t> in the module and be listed for each piece of evidence</a:t>
            </a:r>
          </a:p>
        </p:txBody>
      </p:sp>
    </p:spTree>
    <p:extLst>
      <p:ext uri="{BB962C8B-B14F-4D97-AF65-F5344CB8AC3E}">
        <p14:creationId xmlns:p14="http://schemas.microsoft.com/office/powerpoint/2010/main" val="358425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E830A-E324-1266-B70D-ED38192E5414}"/>
              </a:ext>
            </a:extLst>
          </p:cNvPr>
          <p:cNvSpPr>
            <a:spLocks noGrp="1"/>
          </p:cNvSpPr>
          <p:nvPr>
            <p:ph type="title"/>
          </p:nvPr>
        </p:nvSpPr>
        <p:spPr>
          <a:xfrm>
            <a:off x="2123728" y="237658"/>
            <a:ext cx="6171192" cy="1325563"/>
          </a:xfrm>
        </p:spPr>
        <p:txBody>
          <a:bodyPr/>
          <a:lstStyle/>
          <a:p>
            <a:pPr algn="ctr"/>
            <a:r>
              <a:rPr lang="en-GB" dirty="0">
                <a:solidFill>
                  <a:schemeClr val="tx1">
                    <a:lumMod val="65000"/>
                    <a:lumOff val="35000"/>
                  </a:schemeClr>
                </a:solidFill>
              </a:rPr>
              <a:t>Registration Training Portfolio Version 5.0</a:t>
            </a:r>
          </a:p>
        </p:txBody>
      </p:sp>
      <p:pic>
        <p:nvPicPr>
          <p:cNvPr id="4" name="Picture 3" descr="Summary of the new module titles for section 1 of the registration training portfolio">
            <a:extLst>
              <a:ext uri="{FF2B5EF4-FFF2-40B4-BE49-F238E27FC236}">
                <a16:creationId xmlns:a16="http://schemas.microsoft.com/office/drawing/2014/main" id="{AACD58E0-608C-39CB-0DB9-07C3E0ECA8AC}"/>
              </a:ext>
            </a:extLst>
          </p:cNvPr>
          <p:cNvPicPr>
            <a:picLocks noChangeAspect="1"/>
          </p:cNvPicPr>
          <p:nvPr/>
        </p:nvPicPr>
        <p:blipFill rotWithShape="1">
          <a:blip r:embed="rId2"/>
          <a:srcRect b="49987"/>
          <a:stretch/>
        </p:blipFill>
        <p:spPr>
          <a:xfrm>
            <a:off x="323527" y="2060848"/>
            <a:ext cx="8496946" cy="3896712"/>
          </a:xfrm>
          <a:prstGeom prst="rect">
            <a:avLst/>
          </a:prstGeom>
          <a:ln w="38100">
            <a:solidFill>
              <a:srgbClr val="073E87"/>
            </a:solidFill>
          </a:ln>
          <a:effectLst>
            <a:outerShdw blurRad="50800" dist="63500" dir="2700000" algn="tl" rotWithShape="0">
              <a:prstClr val="black">
                <a:alpha val="40000"/>
              </a:prstClr>
            </a:outerShdw>
          </a:effectLst>
        </p:spPr>
      </p:pic>
    </p:spTree>
    <p:extLst>
      <p:ext uri="{BB962C8B-B14F-4D97-AF65-F5344CB8AC3E}">
        <p14:creationId xmlns:p14="http://schemas.microsoft.com/office/powerpoint/2010/main" val="3665636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9CB50-04FF-723D-B9A9-85B3E24A7F21}"/>
              </a:ext>
            </a:extLst>
          </p:cNvPr>
          <p:cNvSpPr>
            <a:spLocks noGrp="1"/>
          </p:cNvSpPr>
          <p:nvPr>
            <p:ph type="title"/>
          </p:nvPr>
        </p:nvSpPr>
        <p:spPr>
          <a:xfrm>
            <a:off x="2051720" y="260648"/>
            <a:ext cx="6171192" cy="1325563"/>
          </a:xfrm>
        </p:spPr>
        <p:txBody>
          <a:bodyPr/>
          <a:lstStyle/>
          <a:p>
            <a:pPr algn="ctr"/>
            <a:r>
              <a:rPr lang="en-GB" dirty="0">
                <a:solidFill>
                  <a:schemeClr val="tx1">
                    <a:lumMod val="65000"/>
                    <a:lumOff val="35000"/>
                  </a:schemeClr>
                </a:solidFill>
              </a:rPr>
              <a:t>Registration Training Portfolio Version 5.0</a:t>
            </a:r>
          </a:p>
        </p:txBody>
      </p:sp>
      <p:pic>
        <p:nvPicPr>
          <p:cNvPr id="4" name="Picture 3" descr="Summary of the new module titles for section 2 of the registration training portfolio">
            <a:extLst>
              <a:ext uri="{FF2B5EF4-FFF2-40B4-BE49-F238E27FC236}">
                <a16:creationId xmlns:a16="http://schemas.microsoft.com/office/drawing/2014/main" id="{2AED904C-2CCD-C197-62D9-5107E488C9F9}"/>
              </a:ext>
            </a:extLst>
          </p:cNvPr>
          <p:cNvPicPr>
            <a:picLocks noChangeAspect="1"/>
          </p:cNvPicPr>
          <p:nvPr/>
        </p:nvPicPr>
        <p:blipFill rotWithShape="1">
          <a:blip r:embed="rId2"/>
          <a:srcRect t="49987"/>
          <a:stretch/>
        </p:blipFill>
        <p:spPr>
          <a:xfrm>
            <a:off x="262645" y="1988840"/>
            <a:ext cx="8618710" cy="3812290"/>
          </a:xfrm>
          <a:prstGeom prst="rect">
            <a:avLst/>
          </a:prstGeom>
          <a:ln w="38100">
            <a:solidFill>
              <a:srgbClr val="073E87"/>
            </a:solidFill>
          </a:ln>
          <a:effectLst>
            <a:outerShdw blurRad="50800" dist="63500" dir="2700000" algn="tl" rotWithShape="0">
              <a:prstClr val="black">
                <a:alpha val="40000"/>
              </a:prstClr>
            </a:outerShdw>
          </a:effectLst>
        </p:spPr>
      </p:pic>
    </p:spTree>
    <p:extLst>
      <p:ext uri="{BB962C8B-B14F-4D97-AF65-F5344CB8AC3E}">
        <p14:creationId xmlns:p14="http://schemas.microsoft.com/office/powerpoint/2010/main" val="1350877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F8B19-50A8-5B1D-0BBB-9C47FC98105C}"/>
              </a:ext>
            </a:extLst>
          </p:cNvPr>
          <p:cNvSpPr>
            <a:spLocks noGrp="1"/>
          </p:cNvSpPr>
          <p:nvPr>
            <p:ph type="title"/>
          </p:nvPr>
        </p:nvSpPr>
        <p:spPr>
          <a:xfrm>
            <a:off x="1979712" y="404664"/>
            <a:ext cx="6171192" cy="1325563"/>
          </a:xfrm>
        </p:spPr>
        <p:txBody>
          <a:bodyPr/>
          <a:lstStyle/>
          <a:p>
            <a:pPr algn="ctr"/>
            <a:r>
              <a:rPr lang="en-GB" dirty="0"/>
              <a:t>Why do we Need to Evidence All HCPC </a:t>
            </a:r>
            <a:r>
              <a:rPr lang="en-GB" dirty="0" err="1"/>
              <a:t>SoPs</a:t>
            </a:r>
            <a:r>
              <a:rPr lang="en-GB" dirty="0"/>
              <a:t>?</a:t>
            </a:r>
          </a:p>
        </p:txBody>
      </p:sp>
      <p:sp>
        <p:nvSpPr>
          <p:cNvPr id="3" name="Content Placeholder 2">
            <a:extLst>
              <a:ext uri="{FF2B5EF4-FFF2-40B4-BE49-F238E27FC236}">
                <a16:creationId xmlns:a16="http://schemas.microsoft.com/office/drawing/2014/main" id="{FDE1776C-A094-6E41-03D4-2FC64E384683}"/>
              </a:ext>
            </a:extLst>
          </p:cNvPr>
          <p:cNvSpPr>
            <a:spLocks noGrp="1"/>
          </p:cNvSpPr>
          <p:nvPr>
            <p:ph idx="1"/>
          </p:nvPr>
        </p:nvSpPr>
        <p:spPr>
          <a:xfrm>
            <a:off x="251520" y="2074118"/>
            <a:ext cx="7899384" cy="4667250"/>
          </a:xfrm>
        </p:spPr>
        <p:txBody>
          <a:bodyPr>
            <a:normAutofit/>
          </a:bodyPr>
          <a:lstStyle/>
          <a:p>
            <a:pPr marL="0" indent="0">
              <a:buNone/>
            </a:pPr>
            <a:r>
              <a:rPr lang="en-GB" sz="2800" b="0" i="0" dirty="0">
                <a:solidFill>
                  <a:srgbClr val="002F6C"/>
                </a:solidFill>
                <a:effectLst/>
              </a:rPr>
              <a:t>Because the HCPC say so…</a:t>
            </a:r>
          </a:p>
          <a:p>
            <a:pPr marL="0" indent="0">
              <a:buNone/>
            </a:pPr>
            <a:endParaRPr lang="en-GB" sz="2800" b="0" i="0" dirty="0">
              <a:solidFill>
                <a:srgbClr val="002F6C"/>
              </a:solidFill>
              <a:effectLst/>
            </a:endParaRPr>
          </a:p>
          <a:p>
            <a:pPr marL="0" indent="0" algn="ctr">
              <a:buNone/>
            </a:pPr>
            <a:r>
              <a:rPr lang="en-GB" i="1" dirty="0">
                <a:solidFill>
                  <a:srgbClr val="002F6C"/>
                </a:solidFill>
              </a:rPr>
              <a:t>“</a:t>
            </a:r>
            <a:r>
              <a:rPr lang="en-GB" sz="2800" b="0" i="1" dirty="0">
                <a:solidFill>
                  <a:srgbClr val="002F6C"/>
                </a:solidFill>
                <a:effectLst/>
              </a:rPr>
              <a:t>The standards of proficiency are the threshold (entry-level) standards we consider necessary to protect the public.”</a:t>
            </a:r>
          </a:p>
          <a:p>
            <a:pPr marL="0" indent="0">
              <a:buNone/>
            </a:pPr>
            <a:endParaRPr lang="en-GB" dirty="0">
              <a:solidFill>
                <a:srgbClr val="002F6C"/>
              </a:solidFill>
            </a:endParaRPr>
          </a:p>
          <a:p>
            <a:pPr marL="0" indent="0">
              <a:buNone/>
            </a:pPr>
            <a:r>
              <a:rPr lang="en-GB" dirty="0">
                <a:solidFill>
                  <a:srgbClr val="002F6C"/>
                </a:solidFill>
              </a:rPr>
              <a:t>This means that all candidates must demonstrate that they meet all </a:t>
            </a:r>
            <a:r>
              <a:rPr lang="en-GB" dirty="0" err="1">
                <a:solidFill>
                  <a:srgbClr val="002F6C"/>
                </a:solidFill>
              </a:rPr>
              <a:t>SoPs</a:t>
            </a:r>
            <a:r>
              <a:rPr lang="en-GB" dirty="0">
                <a:solidFill>
                  <a:srgbClr val="002F6C"/>
                </a:solidFill>
              </a:rPr>
              <a:t> at the point of registration and are safe to practise</a:t>
            </a:r>
            <a:endParaRPr lang="en-GB" dirty="0"/>
          </a:p>
        </p:txBody>
      </p:sp>
    </p:spTree>
    <p:extLst>
      <p:ext uri="{BB962C8B-B14F-4D97-AF65-F5344CB8AC3E}">
        <p14:creationId xmlns:p14="http://schemas.microsoft.com/office/powerpoint/2010/main" val="227011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B77102-CA04-ACD4-AF90-829E30503CB3}"/>
              </a:ext>
            </a:extLst>
          </p:cNvPr>
          <p:cNvSpPr>
            <a:spLocks noGrp="1"/>
          </p:cNvSpPr>
          <p:nvPr>
            <p:ph type="title"/>
          </p:nvPr>
        </p:nvSpPr>
        <p:spPr>
          <a:xfrm>
            <a:off x="1907704" y="188640"/>
            <a:ext cx="6171192" cy="1325563"/>
          </a:xfrm>
        </p:spPr>
        <p:txBody>
          <a:bodyPr/>
          <a:lstStyle/>
          <a:p>
            <a:pPr algn="ctr"/>
            <a:r>
              <a:rPr lang="en-GB" dirty="0">
                <a:solidFill>
                  <a:schemeClr val="tx1">
                    <a:lumMod val="65000"/>
                    <a:lumOff val="35000"/>
                  </a:schemeClr>
                </a:solidFill>
              </a:rPr>
              <a:t>Registration Training Portfolio Version 5.0</a:t>
            </a:r>
          </a:p>
        </p:txBody>
      </p:sp>
      <p:sp>
        <p:nvSpPr>
          <p:cNvPr id="3" name="Content Placeholder 2">
            <a:extLst>
              <a:ext uri="{FF2B5EF4-FFF2-40B4-BE49-F238E27FC236}">
                <a16:creationId xmlns:a16="http://schemas.microsoft.com/office/drawing/2014/main" id="{DC35D378-E5BA-A669-E690-43CB6C8B9DF7}"/>
              </a:ext>
            </a:extLst>
          </p:cNvPr>
          <p:cNvSpPr>
            <a:spLocks noGrp="1"/>
          </p:cNvSpPr>
          <p:nvPr>
            <p:ph idx="1"/>
          </p:nvPr>
        </p:nvSpPr>
        <p:spPr>
          <a:xfrm>
            <a:off x="395536" y="1628800"/>
            <a:ext cx="7920880" cy="4667250"/>
          </a:xfrm>
        </p:spPr>
        <p:txBody>
          <a:bodyPr>
            <a:noAutofit/>
          </a:bodyPr>
          <a:lstStyle/>
          <a:p>
            <a:r>
              <a:rPr lang="en-GB" dirty="0">
                <a:solidFill>
                  <a:srgbClr val="073E87"/>
                </a:solidFill>
              </a:rPr>
              <a:t>The requirement for 30 pieces of evidence remain</a:t>
            </a:r>
          </a:p>
          <a:p>
            <a:pPr marL="0" indent="0">
              <a:buNone/>
            </a:pPr>
            <a:endParaRPr lang="en-GB" sz="1200" dirty="0"/>
          </a:p>
          <a:p>
            <a:r>
              <a:rPr lang="en-GB" dirty="0">
                <a:solidFill>
                  <a:srgbClr val="073E87"/>
                </a:solidFill>
              </a:rPr>
              <a:t>Section 1 Module 5 (Professional Relationships) retains the mandatory reflective statement</a:t>
            </a:r>
          </a:p>
          <a:p>
            <a:pPr marL="0" indent="0">
              <a:buNone/>
            </a:pPr>
            <a:endParaRPr lang="en-GB" sz="1200" dirty="0"/>
          </a:p>
          <a:p>
            <a:r>
              <a:rPr lang="en-GB" dirty="0">
                <a:solidFill>
                  <a:srgbClr val="073E87"/>
                </a:solidFill>
              </a:rPr>
              <a:t>ALL modules now have a mandatory piece of evidence:</a:t>
            </a:r>
          </a:p>
          <a:p>
            <a:pPr lvl="1"/>
            <a:r>
              <a:rPr lang="en-GB" sz="2000" dirty="0"/>
              <a:t>This will help to scaffold training and improve consistency</a:t>
            </a:r>
          </a:p>
          <a:p>
            <a:pPr lvl="1"/>
            <a:r>
              <a:rPr lang="en-GB" sz="2000" dirty="0"/>
              <a:t>Details were </a:t>
            </a:r>
            <a:r>
              <a:rPr lang="en-GB" sz="2000" dirty="0">
                <a:hlinkClick r:id="rId2"/>
              </a:rPr>
              <a:t>released in July </a:t>
            </a:r>
            <a:r>
              <a:rPr lang="en-GB" sz="2000" dirty="0"/>
              <a:t>2023</a:t>
            </a:r>
          </a:p>
          <a:p>
            <a:pPr lvl="1"/>
            <a:r>
              <a:rPr lang="en-GB" sz="2000" dirty="0"/>
              <a:t>There is also a </a:t>
            </a:r>
            <a:r>
              <a:rPr lang="en-GB" sz="2000" dirty="0">
                <a:hlinkClick r:id="rId3"/>
              </a:rPr>
              <a:t>FAQs document</a:t>
            </a:r>
            <a:endParaRPr lang="en-GB" sz="2000" dirty="0"/>
          </a:p>
          <a:p>
            <a:pPr lvl="1"/>
            <a:endParaRPr lang="en-GB" dirty="0"/>
          </a:p>
          <a:p>
            <a:pPr marL="0" lvl="1" indent="0">
              <a:spcBef>
                <a:spcPts val="0"/>
              </a:spcBef>
            </a:pPr>
            <a:r>
              <a:rPr lang="en-GB" sz="2800" dirty="0"/>
              <a:t> Evidence 2 and 3 are the choice of the candidate and training officer</a:t>
            </a:r>
          </a:p>
          <a:p>
            <a:pPr marL="457200" lvl="1" indent="0">
              <a:buNone/>
            </a:pPr>
            <a:endParaRPr lang="en-GB" dirty="0"/>
          </a:p>
        </p:txBody>
      </p:sp>
    </p:spTree>
    <p:extLst>
      <p:ext uri="{BB962C8B-B14F-4D97-AF65-F5344CB8AC3E}">
        <p14:creationId xmlns:p14="http://schemas.microsoft.com/office/powerpoint/2010/main" val="196506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5D138-9AF3-BBC1-DAAC-547D01FC1E42}"/>
              </a:ext>
            </a:extLst>
          </p:cNvPr>
          <p:cNvSpPr>
            <a:spLocks noGrp="1"/>
          </p:cNvSpPr>
          <p:nvPr>
            <p:ph type="title"/>
          </p:nvPr>
        </p:nvSpPr>
        <p:spPr>
          <a:xfrm>
            <a:off x="2517622" y="116632"/>
            <a:ext cx="4574658" cy="1325563"/>
          </a:xfrm>
        </p:spPr>
        <p:txBody>
          <a:bodyPr/>
          <a:lstStyle/>
          <a:p>
            <a:r>
              <a:rPr lang="en-GB" dirty="0"/>
              <a:t>Guidance Documents</a:t>
            </a:r>
          </a:p>
        </p:txBody>
      </p:sp>
      <p:sp>
        <p:nvSpPr>
          <p:cNvPr id="3" name="Content Placeholder 2">
            <a:extLst>
              <a:ext uri="{FF2B5EF4-FFF2-40B4-BE49-F238E27FC236}">
                <a16:creationId xmlns:a16="http://schemas.microsoft.com/office/drawing/2014/main" id="{014962D6-3C51-5354-D9C2-D91228395863}"/>
              </a:ext>
            </a:extLst>
          </p:cNvPr>
          <p:cNvSpPr>
            <a:spLocks noGrp="1"/>
          </p:cNvSpPr>
          <p:nvPr>
            <p:ph idx="1"/>
          </p:nvPr>
        </p:nvSpPr>
        <p:spPr>
          <a:xfrm>
            <a:off x="395536" y="1551601"/>
            <a:ext cx="7848872" cy="5299173"/>
          </a:xfrm>
        </p:spPr>
        <p:txBody>
          <a:bodyPr>
            <a:normAutofit fontScale="92500" lnSpcReduction="20000"/>
          </a:bodyPr>
          <a:lstStyle/>
          <a:p>
            <a:pPr>
              <a:spcBef>
                <a:spcPts val="500"/>
              </a:spcBef>
            </a:pPr>
            <a:r>
              <a:rPr lang="en-GB" sz="3200" dirty="0">
                <a:solidFill>
                  <a:srgbClr val="073E87"/>
                </a:solidFill>
              </a:rPr>
              <a:t>Guidance documents for candidates, trainers and verifiers for Version 5.0 portfolio</a:t>
            </a:r>
          </a:p>
          <a:p>
            <a:pPr marL="0" indent="0">
              <a:spcBef>
                <a:spcPts val="500"/>
              </a:spcBef>
              <a:buNone/>
            </a:pPr>
            <a:endParaRPr lang="en-GB" sz="1200" dirty="0">
              <a:solidFill>
                <a:srgbClr val="073E87"/>
              </a:solidFill>
            </a:endParaRPr>
          </a:p>
          <a:p>
            <a:pPr>
              <a:spcBef>
                <a:spcPts val="500"/>
              </a:spcBef>
            </a:pPr>
            <a:r>
              <a:rPr lang="en-GB" sz="3200" dirty="0">
                <a:solidFill>
                  <a:srgbClr val="073E87"/>
                </a:solidFill>
              </a:rPr>
              <a:t>Contains information on the sections and modules, module learning outcomes and examples of evidence</a:t>
            </a:r>
          </a:p>
          <a:p>
            <a:pPr marL="0" indent="0">
              <a:spcBef>
                <a:spcPts val="500"/>
              </a:spcBef>
              <a:buNone/>
            </a:pPr>
            <a:endParaRPr lang="en-GB" sz="1200" dirty="0">
              <a:solidFill>
                <a:srgbClr val="073E87"/>
              </a:solidFill>
            </a:endParaRPr>
          </a:p>
          <a:p>
            <a:pPr>
              <a:spcBef>
                <a:spcPts val="500"/>
              </a:spcBef>
            </a:pPr>
            <a:r>
              <a:rPr lang="en-GB" sz="3200" dirty="0">
                <a:solidFill>
                  <a:srgbClr val="073E87"/>
                </a:solidFill>
              </a:rPr>
              <a:t>FAQs </a:t>
            </a:r>
          </a:p>
          <a:p>
            <a:pPr marL="0" indent="0">
              <a:spcBef>
                <a:spcPts val="500"/>
              </a:spcBef>
              <a:buNone/>
            </a:pPr>
            <a:endParaRPr lang="en-GB" sz="1500" dirty="0">
              <a:solidFill>
                <a:srgbClr val="073E87"/>
              </a:solidFill>
            </a:endParaRPr>
          </a:p>
          <a:p>
            <a:pPr>
              <a:spcBef>
                <a:spcPts val="500"/>
              </a:spcBef>
              <a:spcAft>
                <a:spcPts val="500"/>
              </a:spcAft>
            </a:pPr>
            <a:r>
              <a:rPr lang="en-US" sz="3200" dirty="0">
                <a:solidFill>
                  <a:srgbClr val="073E87"/>
                </a:solidFill>
                <a:effectLst/>
                <a:latin typeface="Calibri" panose="020F0502020204030204" pitchFamily="34" charset="0"/>
                <a:ea typeface="Calibri" panose="020F0502020204030204" pitchFamily="34" charset="0"/>
              </a:rPr>
              <a:t>Appendix 2 describes </a:t>
            </a:r>
            <a:r>
              <a:rPr lang="en-US" sz="3200" dirty="0">
                <a:solidFill>
                  <a:srgbClr val="073E87"/>
                </a:solidFill>
                <a:latin typeface="Calibri" panose="020F0502020204030204" pitchFamily="34" charset="0"/>
                <a:ea typeface="Calibri" panose="020F0502020204030204" pitchFamily="34" charset="0"/>
              </a:rPr>
              <a:t>e</a:t>
            </a:r>
            <a:r>
              <a:rPr lang="en-US" sz="3200" dirty="0">
                <a:solidFill>
                  <a:srgbClr val="073E87"/>
                </a:solidFill>
                <a:effectLst/>
                <a:latin typeface="Calibri" panose="020F0502020204030204" pitchFamily="34" charset="0"/>
                <a:ea typeface="Calibri" panose="020F0502020204030204" pitchFamily="34" charset="0"/>
              </a:rPr>
              <a:t>ach piece of </a:t>
            </a:r>
            <a:r>
              <a:rPr lang="en-US" sz="3200" b="1" dirty="0">
                <a:solidFill>
                  <a:srgbClr val="073E87"/>
                </a:solidFill>
                <a:effectLst/>
                <a:latin typeface="Calibri" panose="020F0502020204030204" pitchFamily="34" charset="0"/>
                <a:ea typeface="Calibri" panose="020F0502020204030204" pitchFamily="34" charset="0"/>
              </a:rPr>
              <a:t>mandatory </a:t>
            </a:r>
            <a:r>
              <a:rPr lang="en-US" sz="3200" dirty="0">
                <a:solidFill>
                  <a:srgbClr val="073E87"/>
                </a:solidFill>
                <a:effectLst/>
                <a:latin typeface="Calibri" panose="020F0502020204030204" pitchFamily="34" charset="0"/>
                <a:ea typeface="Calibri" panose="020F0502020204030204" pitchFamily="34" charset="0"/>
              </a:rPr>
              <a:t>evidence</a:t>
            </a:r>
            <a:endParaRPr lang="en-GB" sz="3200" dirty="0">
              <a:solidFill>
                <a:srgbClr val="073E87"/>
              </a:solidFill>
            </a:endParaRPr>
          </a:p>
          <a:p>
            <a:pPr marL="0" indent="0">
              <a:spcBef>
                <a:spcPts val="500"/>
              </a:spcBef>
              <a:buNone/>
            </a:pPr>
            <a:endParaRPr lang="en-GB" sz="1400" dirty="0">
              <a:solidFill>
                <a:srgbClr val="073E87"/>
              </a:solidFill>
            </a:endParaRPr>
          </a:p>
          <a:p>
            <a:pPr>
              <a:spcBef>
                <a:spcPts val="500"/>
              </a:spcBef>
            </a:pPr>
            <a:r>
              <a:rPr lang="en-GB" sz="3200" dirty="0">
                <a:solidFill>
                  <a:srgbClr val="073E87"/>
                </a:solidFill>
              </a:rPr>
              <a:t>Appendix 3 contains examples of evidence types for each module</a:t>
            </a:r>
            <a:endParaRPr lang="en-GB" sz="1400" dirty="0">
              <a:hlinkClick r:id="rId2"/>
            </a:endParaRPr>
          </a:p>
          <a:p>
            <a:pPr marL="0" indent="0">
              <a:buNone/>
            </a:pPr>
            <a:r>
              <a:rPr lang="en-GB" sz="2400" dirty="0">
                <a:hlinkClick r:id="rId2"/>
              </a:rPr>
              <a:t>https://www.ibms.org/education/registration-portfolio/</a:t>
            </a:r>
            <a:r>
              <a:rPr lang="en-GB" sz="2400" dirty="0"/>
              <a:t> </a:t>
            </a:r>
          </a:p>
          <a:p>
            <a:pPr marL="0" indent="0">
              <a:buNone/>
            </a:pPr>
            <a:endParaRPr lang="en-GB" sz="2400" dirty="0"/>
          </a:p>
        </p:txBody>
      </p:sp>
    </p:spTree>
    <p:extLst>
      <p:ext uri="{BB962C8B-B14F-4D97-AF65-F5344CB8AC3E}">
        <p14:creationId xmlns:p14="http://schemas.microsoft.com/office/powerpoint/2010/main" val="349231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E4BB-07D6-57F3-44B8-264EC3D39776}"/>
              </a:ext>
            </a:extLst>
          </p:cNvPr>
          <p:cNvSpPr>
            <a:spLocks noGrp="1"/>
          </p:cNvSpPr>
          <p:nvPr>
            <p:ph type="title"/>
          </p:nvPr>
        </p:nvSpPr>
        <p:spPr>
          <a:xfrm>
            <a:off x="1763688" y="692696"/>
            <a:ext cx="5904656" cy="1397571"/>
          </a:xfrm>
        </p:spPr>
        <p:txBody>
          <a:bodyPr>
            <a:normAutofit/>
          </a:bodyPr>
          <a:lstStyle/>
          <a:p>
            <a:pPr algn="ctr"/>
            <a:r>
              <a:rPr lang="en-GB" dirty="0"/>
              <a:t>How can we Effectively Evidence the Updated </a:t>
            </a:r>
            <a:r>
              <a:rPr lang="en-GB" dirty="0" err="1"/>
              <a:t>SoPs</a:t>
            </a:r>
            <a:r>
              <a:rPr lang="en-GB" dirty="0"/>
              <a:t>?</a:t>
            </a:r>
          </a:p>
        </p:txBody>
      </p:sp>
      <p:sp>
        <p:nvSpPr>
          <p:cNvPr id="3" name="Content Placeholder 2">
            <a:extLst>
              <a:ext uri="{FF2B5EF4-FFF2-40B4-BE49-F238E27FC236}">
                <a16:creationId xmlns:a16="http://schemas.microsoft.com/office/drawing/2014/main" id="{BFDE5039-F55A-674B-12BD-71BCA930A941}"/>
              </a:ext>
            </a:extLst>
          </p:cNvPr>
          <p:cNvSpPr>
            <a:spLocks noGrp="1"/>
          </p:cNvSpPr>
          <p:nvPr>
            <p:ph idx="1"/>
          </p:nvPr>
        </p:nvSpPr>
        <p:spPr>
          <a:xfrm>
            <a:off x="467544" y="2556455"/>
            <a:ext cx="8077254" cy="3763615"/>
          </a:xfrm>
        </p:spPr>
        <p:txBody>
          <a:bodyPr>
            <a:normAutofit/>
          </a:bodyPr>
          <a:lstStyle/>
          <a:p>
            <a:pPr marL="0" indent="0">
              <a:buNone/>
            </a:pPr>
            <a:r>
              <a:rPr lang="en-GB" dirty="0">
                <a:solidFill>
                  <a:srgbClr val="073E87"/>
                </a:solidFill>
              </a:rPr>
              <a:t>The candidate and trainer / mentor are expected to select pieces of evidence that cover several standards of proficiency</a:t>
            </a:r>
          </a:p>
          <a:p>
            <a:pPr marL="0" indent="0">
              <a:buNone/>
            </a:pPr>
            <a:endParaRPr lang="en-GB" sz="1200" dirty="0">
              <a:solidFill>
                <a:srgbClr val="073E87"/>
              </a:solidFill>
            </a:endParaRPr>
          </a:p>
          <a:p>
            <a:pPr marL="0" indent="0">
              <a:buNone/>
            </a:pPr>
            <a:r>
              <a:rPr lang="en-GB" dirty="0">
                <a:solidFill>
                  <a:srgbClr val="073E87"/>
                </a:solidFill>
              </a:rPr>
              <a:t>The best evidence will demonstrate the candidate’s knowledge and understanding </a:t>
            </a:r>
            <a:r>
              <a:rPr lang="en-GB" u="sng" dirty="0">
                <a:solidFill>
                  <a:srgbClr val="073E87"/>
                </a:solidFill>
              </a:rPr>
              <a:t>AND</a:t>
            </a:r>
            <a:r>
              <a:rPr lang="en-GB" dirty="0">
                <a:solidFill>
                  <a:srgbClr val="073E87"/>
                </a:solidFill>
              </a:rPr>
              <a:t> how they apply this in a laboratory-based activity / in their practice / in their behaviours</a:t>
            </a:r>
          </a:p>
        </p:txBody>
      </p:sp>
    </p:spTree>
    <p:extLst>
      <p:ext uri="{BB962C8B-B14F-4D97-AF65-F5344CB8AC3E}">
        <p14:creationId xmlns:p14="http://schemas.microsoft.com/office/powerpoint/2010/main" val="47739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E4BB-07D6-57F3-44B8-264EC3D39776}"/>
              </a:ext>
            </a:extLst>
          </p:cNvPr>
          <p:cNvSpPr>
            <a:spLocks noGrp="1"/>
          </p:cNvSpPr>
          <p:nvPr>
            <p:ph type="title"/>
          </p:nvPr>
        </p:nvSpPr>
        <p:spPr>
          <a:xfrm>
            <a:off x="2051720" y="260648"/>
            <a:ext cx="5688632" cy="1440160"/>
          </a:xfrm>
        </p:spPr>
        <p:txBody>
          <a:bodyPr>
            <a:normAutofit fontScale="90000"/>
          </a:bodyPr>
          <a:lstStyle/>
          <a:p>
            <a:pPr algn="ctr"/>
            <a:r>
              <a:rPr lang="en-GB" dirty="0"/>
              <a:t>Registration Training Portfolio Version 5.0 Evidence</a:t>
            </a:r>
          </a:p>
        </p:txBody>
      </p:sp>
      <p:sp>
        <p:nvSpPr>
          <p:cNvPr id="3" name="Content Placeholder 2">
            <a:extLst>
              <a:ext uri="{FF2B5EF4-FFF2-40B4-BE49-F238E27FC236}">
                <a16:creationId xmlns:a16="http://schemas.microsoft.com/office/drawing/2014/main" id="{BFDE5039-F55A-674B-12BD-71BCA930A941}"/>
              </a:ext>
            </a:extLst>
          </p:cNvPr>
          <p:cNvSpPr>
            <a:spLocks noGrp="1"/>
          </p:cNvSpPr>
          <p:nvPr>
            <p:ph idx="1"/>
          </p:nvPr>
        </p:nvSpPr>
        <p:spPr>
          <a:xfrm>
            <a:off x="713392" y="1753617"/>
            <a:ext cx="7891055" cy="4915743"/>
          </a:xfrm>
        </p:spPr>
        <p:txBody>
          <a:bodyPr>
            <a:normAutofit/>
          </a:bodyPr>
          <a:lstStyle/>
          <a:p>
            <a:pPr marL="0" marR="739775" indent="0">
              <a:spcBef>
                <a:spcPts val="600"/>
              </a:spcBef>
              <a:spcAft>
                <a:spcPts val="0"/>
              </a:spcAft>
              <a:buNone/>
            </a:pPr>
            <a:endParaRPr lang="en-US" sz="1200" dirty="0">
              <a:solidFill>
                <a:srgbClr val="073E87"/>
              </a:solidFill>
              <a:effectLst/>
              <a:latin typeface="Calibri" panose="020F0502020204030204" pitchFamily="34" charset="0"/>
              <a:ea typeface="Calibri" panose="020F0502020204030204" pitchFamily="34" charset="0"/>
            </a:endParaRPr>
          </a:p>
          <a:p>
            <a:pPr marL="75565" marR="739775">
              <a:spcBef>
                <a:spcPts val="0"/>
              </a:spcBef>
              <a:spcAft>
                <a:spcPts val="0"/>
              </a:spcAft>
            </a:pPr>
            <a:r>
              <a:rPr lang="en-US" dirty="0">
                <a:solidFill>
                  <a:srgbClr val="073E87"/>
                </a:solidFill>
                <a:effectLst/>
                <a:latin typeface="Calibri" panose="020F0502020204030204" pitchFamily="34" charset="0"/>
                <a:ea typeface="Calibri" panose="020F0502020204030204" pitchFamily="34" charset="0"/>
              </a:rPr>
              <a:t>The mandatory piece of evidence must be</a:t>
            </a:r>
          </a:p>
          <a:p>
            <a:pPr marL="0" marR="739775" indent="0">
              <a:spcBef>
                <a:spcPts val="0"/>
              </a:spcBef>
              <a:spcAft>
                <a:spcPts val="0"/>
              </a:spcAft>
              <a:buNone/>
            </a:pPr>
            <a:r>
              <a:rPr lang="en-US" dirty="0">
                <a:solidFill>
                  <a:srgbClr val="073E87"/>
                </a:solidFill>
                <a:latin typeface="Calibri" panose="020F0502020204030204" pitchFamily="34" charset="0"/>
                <a:ea typeface="Calibri" panose="020F0502020204030204" pitchFamily="34" charset="0"/>
              </a:rPr>
              <a:t>   </a:t>
            </a:r>
            <a:r>
              <a:rPr lang="en-US" dirty="0">
                <a:solidFill>
                  <a:srgbClr val="073E87"/>
                </a:solidFill>
                <a:effectLst/>
                <a:latin typeface="Calibri" panose="020F0502020204030204" pitchFamily="34" charset="0"/>
                <a:ea typeface="Calibri" panose="020F0502020204030204" pitchFamily="34" charset="0"/>
              </a:rPr>
              <a:t>completed as described to meet the indicated</a:t>
            </a:r>
          </a:p>
          <a:p>
            <a:pPr marL="0" marR="739775" indent="0">
              <a:spcBef>
                <a:spcPts val="0"/>
              </a:spcBef>
              <a:spcAft>
                <a:spcPts val="0"/>
              </a:spcAft>
              <a:buNone/>
            </a:pPr>
            <a:r>
              <a:rPr lang="en-US" dirty="0">
                <a:solidFill>
                  <a:srgbClr val="073E87"/>
                </a:solidFill>
                <a:latin typeface="Calibri" panose="020F0502020204030204" pitchFamily="34" charset="0"/>
                <a:ea typeface="Calibri" panose="020F0502020204030204" pitchFamily="34" charset="0"/>
              </a:rPr>
              <a:t>   </a:t>
            </a:r>
            <a:r>
              <a:rPr lang="en-US" dirty="0">
                <a:solidFill>
                  <a:srgbClr val="073E87"/>
                </a:solidFill>
                <a:effectLst/>
                <a:latin typeface="Calibri" panose="020F0502020204030204" pitchFamily="34" charset="0"/>
                <a:ea typeface="Calibri" panose="020F0502020204030204" pitchFamily="34" charset="0"/>
              </a:rPr>
              <a:t>HCPC standards of proficiency (as a minimum)</a:t>
            </a:r>
          </a:p>
          <a:p>
            <a:pPr marL="0" marR="739775" indent="0">
              <a:spcBef>
                <a:spcPts val="600"/>
              </a:spcBef>
              <a:spcAft>
                <a:spcPts val="0"/>
              </a:spcAft>
              <a:buNone/>
            </a:pPr>
            <a:endParaRPr lang="en-GB" sz="1200" dirty="0">
              <a:solidFill>
                <a:srgbClr val="073E87"/>
              </a:solidFill>
              <a:effectLst/>
              <a:latin typeface="Calibri" panose="020F0502020204030204" pitchFamily="34" charset="0"/>
              <a:ea typeface="Calibri" panose="020F0502020204030204" pitchFamily="34" charset="0"/>
            </a:endParaRPr>
          </a:p>
          <a:p>
            <a:r>
              <a:rPr lang="en-US" dirty="0">
                <a:solidFill>
                  <a:srgbClr val="073E87"/>
                </a:solidFill>
                <a:effectLst/>
                <a:latin typeface="Calibri" panose="020F0502020204030204" pitchFamily="34" charset="0"/>
                <a:ea typeface="Calibri" panose="020F0502020204030204" pitchFamily="34" charset="0"/>
              </a:rPr>
              <a:t>The remaining 2 pieces of evidence per module </a:t>
            </a:r>
            <a:r>
              <a:rPr lang="en-US" dirty="0">
                <a:solidFill>
                  <a:srgbClr val="073E87"/>
                </a:solidFill>
                <a:latin typeface="Calibri" panose="020F0502020204030204" pitchFamily="34" charset="0"/>
                <a:ea typeface="Calibri" panose="020F0502020204030204" pitchFamily="34" charset="0"/>
              </a:rPr>
              <a:t>will be </a:t>
            </a:r>
            <a:r>
              <a:rPr lang="en-US" dirty="0">
                <a:solidFill>
                  <a:srgbClr val="073E87"/>
                </a:solidFill>
                <a:effectLst/>
                <a:latin typeface="Calibri" panose="020F0502020204030204" pitchFamily="34" charset="0"/>
                <a:ea typeface="Calibri" panose="020F0502020204030204" pitchFamily="34" charset="0"/>
              </a:rPr>
              <a:t>agreed by the candidate and trainer</a:t>
            </a:r>
            <a:r>
              <a:rPr lang="en-US" dirty="0">
                <a:solidFill>
                  <a:srgbClr val="073E87"/>
                </a:solidFill>
                <a:latin typeface="Calibri" panose="020F0502020204030204" pitchFamily="34" charset="0"/>
                <a:ea typeface="Calibri" panose="020F0502020204030204" pitchFamily="34" charset="0"/>
              </a:rPr>
              <a:t> and</a:t>
            </a:r>
            <a:r>
              <a:rPr lang="en-US" dirty="0">
                <a:solidFill>
                  <a:srgbClr val="073E87"/>
                </a:solidFill>
                <a:effectLst/>
                <a:latin typeface="Calibri" panose="020F0502020204030204" pitchFamily="34" charset="0"/>
                <a:ea typeface="Calibri" panose="020F0502020204030204" pitchFamily="34" charset="0"/>
              </a:rPr>
              <a:t> must adequately demonstrate the remaining HCPC </a:t>
            </a:r>
            <a:r>
              <a:rPr lang="en-US" dirty="0" err="1">
                <a:solidFill>
                  <a:srgbClr val="073E87"/>
                </a:solidFill>
                <a:effectLst/>
                <a:latin typeface="Calibri" panose="020F0502020204030204" pitchFamily="34" charset="0"/>
                <a:ea typeface="Calibri" panose="020F0502020204030204" pitchFamily="34" charset="0"/>
              </a:rPr>
              <a:t>SoPs</a:t>
            </a:r>
            <a:r>
              <a:rPr lang="en-US" dirty="0">
                <a:solidFill>
                  <a:srgbClr val="073E87"/>
                </a:solidFill>
                <a:effectLst/>
                <a:latin typeface="Calibri" panose="020F0502020204030204" pitchFamily="34" charset="0"/>
                <a:ea typeface="Calibri" panose="020F0502020204030204" pitchFamily="34" charset="0"/>
              </a:rPr>
              <a:t> mapped to each module</a:t>
            </a:r>
          </a:p>
          <a:p>
            <a:pPr marL="0" indent="0">
              <a:buNone/>
            </a:pPr>
            <a:endParaRPr lang="en-US" sz="1200" dirty="0">
              <a:solidFill>
                <a:srgbClr val="073E87"/>
              </a:solidFill>
              <a:effectLst/>
              <a:latin typeface="Calibri" panose="020F0502020204030204" pitchFamily="34" charset="0"/>
              <a:ea typeface="Calibri" panose="020F0502020204030204" pitchFamily="34" charset="0"/>
            </a:endParaRPr>
          </a:p>
          <a:p>
            <a:r>
              <a:rPr lang="en-US" dirty="0">
                <a:solidFill>
                  <a:srgbClr val="073E87"/>
                </a:solidFill>
                <a:effectLst/>
                <a:latin typeface="Calibri" panose="020F0502020204030204" pitchFamily="34" charset="0"/>
                <a:ea typeface="Calibri" panose="020F0502020204030204" pitchFamily="34" charset="0"/>
              </a:rPr>
              <a:t>Producing a variety of evidence types across the modules is expected and demonstrates good practice </a:t>
            </a:r>
            <a:endParaRPr lang="en-GB" dirty="0">
              <a:solidFill>
                <a:srgbClr val="073E87"/>
              </a:solidFill>
            </a:endParaRPr>
          </a:p>
        </p:txBody>
      </p:sp>
    </p:spTree>
    <p:extLst>
      <p:ext uri="{BB962C8B-B14F-4D97-AF65-F5344CB8AC3E}">
        <p14:creationId xmlns:p14="http://schemas.microsoft.com/office/powerpoint/2010/main" val="209545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456C8-514F-C950-5F0A-CC2B9D607DAF}"/>
              </a:ext>
            </a:extLst>
          </p:cNvPr>
          <p:cNvSpPr>
            <a:spLocks noGrp="1"/>
          </p:cNvSpPr>
          <p:nvPr>
            <p:ph type="title"/>
          </p:nvPr>
        </p:nvSpPr>
        <p:spPr>
          <a:xfrm>
            <a:off x="1907704" y="365125"/>
            <a:ext cx="6171192" cy="1325563"/>
          </a:xfrm>
        </p:spPr>
        <p:txBody>
          <a:bodyPr>
            <a:normAutofit fontScale="90000"/>
          </a:bodyPr>
          <a:lstStyle/>
          <a:p>
            <a:pPr algn="ctr"/>
            <a:r>
              <a:rPr lang="en-GB" dirty="0">
                <a:solidFill>
                  <a:schemeClr val="tx1">
                    <a:lumMod val="65000"/>
                    <a:lumOff val="35000"/>
                  </a:schemeClr>
                </a:solidFill>
              </a:rPr>
              <a:t>Examples of Mandatory Evidence and Evidences 2 and 3</a:t>
            </a:r>
          </a:p>
        </p:txBody>
      </p:sp>
      <p:grpSp>
        <p:nvGrpSpPr>
          <p:cNvPr id="11" name="Group 10">
            <a:extLst>
              <a:ext uri="{FF2B5EF4-FFF2-40B4-BE49-F238E27FC236}">
                <a16:creationId xmlns:a16="http://schemas.microsoft.com/office/drawing/2014/main" id="{2059DF8B-4005-D823-4C23-932CD7D80439}"/>
              </a:ext>
            </a:extLst>
          </p:cNvPr>
          <p:cNvGrpSpPr/>
          <p:nvPr/>
        </p:nvGrpSpPr>
        <p:grpSpPr>
          <a:xfrm>
            <a:off x="-27752" y="1907951"/>
            <a:ext cx="9171752" cy="3897313"/>
            <a:chOff x="-27752" y="1758057"/>
            <a:chExt cx="9171752" cy="3897313"/>
          </a:xfrm>
        </p:grpSpPr>
        <p:pic>
          <p:nvPicPr>
            <p:cNvPr id="5" name="Picture 4">
              <a:extLst>
                <a:ext uri="{FF2B5EF4-FFF2-40B4-BE49-F238E27FC236}">
                  <a16:creationId xmlns:a16="http://schemas.microsoft.com/office/drawing/2014/main" id="{24AC2373-CBB6-EBD4-103B-B658B7D132E7}"/>
                </a:ext>
              </a:extLst>
            </p:cNvPr>
            <p:cNvPicPr>
              <a:picLocks noChangeAspect="1"/>
            </p:cNvPicPr>
            <p:nvPr/>
          </p:nvPicPr>
          <p:blipFill rotWithShape="1">
            <a:blip r:embed="rId2"/>
            <a:srcRect r="36613"/>
            <a:stretch/>
          </p:blipFill>
          <p:spPr>
            <a:xfrm>
              <a:off x="-27752" y="1758057"/>
              <a:ext cx="9171752" cy="1166887"/>
            </a:xfrm>
            <a:prstGeom prst="rect">
              <a:avLst/>
            </a:prstGeom>
          </p:spPr>
        </p:pic>
        <p:pic>
          <p:nvPicPr>
            <p:cNvPr id="7" name="Picture 6">
              <a:extLst>
                <a:ext uri="{FF2B5EF4-FFF2-40B4-BE49-F238E27FC236}">
                  <a16:creationId xmlns:a16="http://schemas.microsoft.com/office/drawing/2014/main" id="{1676C659-3062-53FF-01CD-E55547961E31}"/>
                </a:ext>
              </a:extLst>
            </p:cNvPr>
            <p:cNvPicPr>
              <a:picLocks noChangeAspect="1"/>
            </p:cNvPicPr>
            <p:nvPr/>
          </p:nvPicPr>
          <p:blipFill rotWithShape="1">
            <a:blip r:embed="rId3"/>
            <a:srcRect l="3558" t="2179" r="3266" b="63227"/>
            <a:stretch/>
          </p:blipFill>
          <p:spPr>
            <a:xfrm>
              <a:off x="0" y="2924944"/>
              <a:ext cx="9144000" cy="1084759"/>
            </a:xfrm>
            <a:prstGeom prst="rect">
              <a:avLst/>
            </a:prstGeom>
          </p:spPr>
        </p:pic>
        <p:pic>
          <p:nvPicPr>
            <p:cNvPr id="8" name="Picture 7">
              <a:extLst>
                <a:ext uri="{FF2B5EF4-FFF2-40B4-BE49-F238E27FC236}">
                  <a16:creationId xmlns:a16="http://schemas.microsoft.com/office/drawing/2014/main" id="{82BFA607-0D20-AFFA-4E1A-A13BB8AE36F3}"/>
                </a:ext>
              </a:extLst>
            </p:cNvPr>
            <p:cNvPicPr>
              <a:picLocks noChangeAspect="1"/>
            </p:cNvPicPr>
            <p:nvPr/>
          </p:nvPicPr>
          <p:blipFill rotWithShape="1">
            <a:blip r:embed="rId3"/>
            <a:srcRect l="13545" t="37810" r="4524" b="15000"/>
            <a:stretch/>
          </p:blipFill>
          <p:spPr>
            <a:xfrm>
              <a:off x="0" y="3977683"/>
              <a:ext cx="9144000" cy="1677687"/>
            </a:xfrm>
            <a:prstGeom prst="rect">
              <a:avLst/>
            </a:prstGeom>
          </p:spPr>
        </p:pic>
      </p:grpSp>
      <p:sp>
        <p:nvSpPr>
          <p:cNvPr id="10" name="TextBox 9">
            <a:extLst>
              <a:ext uri="{FF2B5EF4-FFF2-40B4-BE49-F238E27FC236}">
                <a16:creationId xmlns:a16="http://schemas.microsoft.com/office/drawing/2014/main" id="{24CA3ABF-383D-5B94-D720-AFFEAF8DDED6}"/>
              </a:ext>
            </a:extLst>
          </p:cNvPr>
          <p:cNvSpPr txBox="1"/>
          <p:nvPr/>
        </p:nvSpPr>
        <p:spPr>
          <a:xfrm>
            <a:off x="1979712" y="5969655"/>
            <a:ext cx="4729693" cy="523220"/>
          </a:xfrm>
          <a:prstGeom prst="rect">
            <a:avLst/>
          </a:prstGeom>
          <a:noFill/>
        </p:spPr>
        <p:txBody>
          <a:bodyPr wrap="none" rtlCol="0">
            <a:spAutoFit/>
          </a:bodyPr>
          <a:lstStyle/>
          <a:p>
            <a:r>
              <a:rPr lang="en-GB" sz="2800" b="1" dirty="0">
                <a:solidFill>
                  <a:srgbClr val="073E87"/>
                </a:solidFill>
                <a:latin typeface="+mn-lt"/>
              </a:rPr>
              <a:t>Maps to </a:t>
            </a:r>
            <a:r>
              <a:rPr lang="en-GB" sz="2800" b="1" dirty="0" err="1">
                <a:solidFill>
                  <a:srgbClr val="073E87"/>
                </a:solidFill>
                <a:latin typeface="+mn-lt"/>
              </a:rPr>
              <a:t>SoPs</a:t>
            </a:r>
            <a:r>
              <a:rPr lang="en-GB" sz="2800" b="1" dirty="0">
                <a:solidFill>
                  <a:srgbClr val="073E87"/>
                </a:solidFill>
                <a:latin typeface="+mn-lt"/>
              </a:rPr>
              <a:t> 4.1, 4.5 and 10.1</a:t>
            </a:r>
          </a:p>
        </p:txBody>
      </p:sp>
    </p:spTree>
    <p:extLst>
      <p:ext uri="{BB962C8B-B14F-4D97-AF65-F5344CB8AC3E}">
        <p14:creationId xmlns:p14="http://schemas.microsoft.com/office/powerpoint/2010/main" val="64881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456C8-514F-C950-5F0A-CC2B9D607DAF}"/>
              </a:ext>
            </a:extLst>
          </p:cNvPr>
          <p:cNvSpPr>
            <a:spLocks noGrp="1"/>
          </p:cNvSpPr>
          <p:nvPr>
            <p:ph type="title"/>
          </p:nvPr>
        </p:nvSpPr>
        <p:spPr>
          <a:xfrm>
            <a:off x="1907704" y="365125"/>
            <a:ext cx="6171192" cy="1325563"/>
          </a:xfrm>
        </p:spPr>
        <p:txBody>
          <a:bodyPr>
            <a:normAutofit fontScale="90000"/>
          </a:bodyPr>
          <a:lstStyle/>
          <a:p>
            <a:pPr algn="ctr"/>
            <a:r>
              <a:rPr lang="en-GB" dirty="0">
                <a:solidFill>
                  <a:schemeClr val="tx1">
                    <a:lumMod val="65000"/>
                    <a:lumOff val="35000"/>
                  </a:schemeClr>
                </a:solidFill>
              </a:rPr>
              <a:t>Examples of Mandatory Evidence and Evidences 2 and 3</a:t>
            </a:r>
          </a:p>
        </p:txBody>
      </p:sp>
      <p:pic>
        <p:nvPicPr>
          <p:cNvPr id="3" name="Picture 2">
            <a:extLst>
              <a:ext uri="{FF2B5EF4-FFF2-40B4-BE49-F238E27FC236}">
                <a16:creationId xmlns:a16="http://schemas.microsoft.com/office/drawing/2014/main" id="{3531C018-9828-6C1C-C5EE-54EE62C73C67}"/>
              </a:ext>
            </a:extLst>
          </p:cNvPr>
          <p:cNvPicPr>
            <a:picLocks noChangeAspect="1"/>
          </p:cNvPicPr>
          <p:nvPr/>
        </p:nvPicPr>
        <p:blipFill rotWithShape="1">
          <a:blip r:embed="rId2"/>
          <a:srcRect r="36613"/>
          <a:stretch/>
        </p:blipFill>
        <p:spPr>
          <a:xfrm>
            <a:off x="-27752" y="1758057"/>
            <a:ext cx="9171752" cy="1166887"/>
          </a:xfrm>
          <a:prstGeom prst="rect">
            <a:avLst/>
          </a:prstGeom>
        </p:spPr>
      </p:pic>
      <p:pic>
        <p:nvPicPr>
          <p:cNvPr id="5" name="Picture 4">
            <a:extLst>
              <a:ext uri="{FF2B5EF4-FFF2-40B4-BE49-F238E27FC236}">
                <a16:creationId xmlns:a16="http://schemas.microsoft.com/office/drawing/2014/main" id="{9438F66D-922E-9294-022C-A244EFBB8668}"/>
              </a:ext>
            </a:extLst>
          </p:cNvPr>
          <p:cNvPicPr>
            <a:picLocks noChangeAspect="1"/>
          </p:cNvPicPr>
          <p:nvPr/>
        </p:nvPicPr>
        <p:blipFill rotWithShape="1">
          <a:blip r:embed="rId3"/>
          <a:srcRect b="75563"/>
          <a:stretch/>
        </p:blipFill>
        <p:spPr>
          <a:xfrm>
            <a:off x="0" y="2924944"/>
            <a:ext cx="9133801" cy="821959"/>
          </a:xfrm>
          <a:prstGeom prst="rect">
            <a:avLst/>
          </a:prstGeom>
        </p:spPr>
      </p:pic>
      <p:pic>
        <p:nvPicPr>
          <p:cNvPr id="7" name="Picture 6">
            <a:extLst>
              <a:ext uri="{FF2B5EF4-FFF2-40B4-BE49-F238E27FC236}">
                <a16:creationId xmlns:a16="http://schemas.microsoft.com/office/drawing/2014/main" id="{BAE6B369-7181-8A3F-3F2C-211B2B9A9524}"/>
              </a:ext>
            </a:extLst>
          </p:cNvPr>
          <p:cNvPicPr>
            <a:picLocks noChangeAspect="1"/>
          </p:cNvPicPr>
          <p:nvPr/>
        </p:nvPicPr>
        <p:blipFill rotWithShape="1">
          <a:blip r:embed="rId3"/>
          <a:srcRect l="14998" t="26307"/>
          <a:stretch/>
        </p:blipFill>
        <p:spPr>
          <a:xfrm>
            <a:off x="10199" y="3746903"/>
            <a:ext cx="9123602" cy="3111097"/>
          </a:xfrm>
          <a:prstGeom prst="rect">
            <a:avLst/>
          </a:prstGeom>
        </p:spPr>
      </p:pic>
    </p:spTree>
    <p:extLst>
      <p:ext uri="{BB962C8B-B14F-4D97-AF65-F5344CB8AC3E}">
        <p14:creationId xmlns:p14="http://schemas.microsoft.com/office/powerpoint/2010/main" val="1163358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456C8-514F-C950-5F0A-CC2B9D607DAF}"/>
              </a:ext>
            </a:extLst>
          </p:cNvPr>
          <p:cNvSpPr>
            <a:spLocks noGrp="1"/>
          </p:cNvSpPr>
          <p:nvPr>
            <p:ph type="title"/>
          </p:nvPr>
        </p:nvSpPr>
        <p:spPr>
          <a:xfrm>
            <a:off x="1907704" y="365125"/>
            <a:ext cx="6171192" cy="1325563"/>
          </a:xfrm>
        </p:spPr>
        <p:txBody>
          <a:bodyPr>
            <a:normAutofit fontScale="90000"/>
          </a:bodyPr>
          <a:lstStyle/>
          <a:p>
            <a:pPr algn="ctr"/>
            <a:r>
              <a:rPr lang="en-GB" dirty="0">
                <a:solidFill>
                  <a:schemeClr val="tx1">
                    <a:lumMod val="65000"/>
                    <a:lumOff val="35000"/>
                  </a:schemeClr>
                </a:solidFill>
              </a:rPr>
              <a:t>Examples of Mandatory Evidence and Evidences 2 and 3</a:t>
            </a:r>
          </a:p>
        </p:txBody>
      </p:sp>
      <p:grpSp>
        <p:nvGrpSpPr>
          <p:cNvPr id="11" name="Group 10">
            <a:extLst>
              <a:ext uri="{FF2B5EF4-FFF2-40B4-BE49-F238E27FC236}">
                <a16:creationId xmlns:a16="http://schemas.microsoft.com/office/drawing/2014/main" id="{3DA47C5C-20CB-3BBC-E938-B7FE6EE28F90}"/>
              </a:ext>
            </a:extLst>
          </p:cNvPr>
          <p:cNvGrpSpPr/>
          <p:nvPr/>
        </p:nvGrpSpPr>
        <p:grpSpPr>
          <a:xfrm>
            <a:off x="10552" y="1864150"/>
            <a:ext cx="9133448" cy="4415724"/>
            <a:chOff x="10552" y="1864150"/>
            <a:chExt cx="9133448" cy="4415724"/>
          </a:xfrm>
        </p:grpSpPr>
        <p:pic>
          <p:nvPicPr>
            <p:cNvPr id="10" name="Picture 9">
              <a:extLst>
                <a:ext uri="{FF2B5EF4-FFF2-40B4-BE49-F238E27FC236}">
                  <a16:creationId xmlns:a16="http://schemas.microsoft.com/office/drawing/2014/main" id="{9BB3376D-ED53-C88B-FA4A-158496DC9436}"/>
                </a:ext>
              </a:extLst>
            </p:cNvPr>
            <p:cNvPicPr>
              <a:picLocks noChangeAspect="1"/>
            </p:cNvPicPr>
            <p:nvPr/>
          </p:nvPicPr>
          <p:blipFill>
            <a:blip r:embed="rId2"/>
            <a:stretch>
              <a:fillRect/>
            </a:stretch>
          </p:blipFill>
          <p:spPr>
            <a:xfrm>
              <a:off x="10552" y="4038201"/>
              <a:ext cx="9122896" cy="472353"/>
            </a:xfrm>
            <a:prstGeom prst="rect">
              <a:avLst/>
            </a:prstGeom>
          </p:spPr>
        </p:pic>
        <p:pic>
          <p:nvPicPr>
            <p:cNvPr id="3" name="Picture 2">
              <a:extLst>
                <a:ext uri="{FF2B5EF4-FFF2-40B4-BE49-F238E27FC236}">
                  <a16:creationId xmlns:a16="http://schemas.microsoft.com/office/drawing/2014/main" id="{69B8A41A-E36E-72CF-361F-EF9C0BE31E7A}"/>
                </a:ext>
              </a:extLst>
            </p:cNvPr>
            <p:cNvPicPr>
              <a:picLocks noChangeAspect="1"/>
            </p:cNvPicPr>
            <p:nvPr/>
          </p:nvPicPr>
          <p:blipFill>
            <a:blip r:embed="rId3"/>
            <a:stretch>
              <a:fillRect/>
            </a:stretch>
          </p:blipFill>
          <p:spPr>
            <a:xfrm>
              <a:off x="10552" y="1864150"/>
              <a:ext cx="9133448" cy="1090240"/>
            </a:xfrm>
            <a:prstGeom prst="rect">
              <a:avLst/>
            </a:prstGeom>
          </p:spPr>
        </p:pic>
        <p:pic>
          <p:nvPicPr>
            <p:cNvPr id="5" name="Picture 4">
              <a:extLst>
                <a:ext uri="{FF2B5EF4-FFF2-40B4-BE49-F238E27FC236}">
                  <a16:creationId xmlns:a16="http://schemas.microsoft.com/office/drawing/2014/main" id="{5AF6D6AD-B37A-44F1-AE01-ADAC663C3E1A}"/>
                </a:ext>
              </a:extLst>
            </p:cNvPr>
            <p:cNvPicPr>
              <a:picLocks noChangeAspect="1"/>
            </p:cNvPicPr>
            <p:nvPr/>
          </p:nvPicPr>
          <p:blipFill rotWithShape="1">
            <a:blip r:embed="rId4"/>
            <a:srcRect b="60177"/>
            <a:stretch/>
          </p:blipFill>
          <p:spPr>
            <a:xfrm>
              <a:off x="10552" y="2954390"/>
              <a:ext cx="9122896" cy="1090240"/>
            </a:xfrm>
            <a:prstGeom prst="rect">
              <a:avLst/>
            </a:prstGeom>
          </p:spPr>
        </p:pic>
        <p:pic>
          <p:nvPicPr>
            <p:cNvPr id="7" name="Picture 6">
              <a:extLst>
                <a:ext uri="{FF2B5EF4-FFF2-40B4-BE49-F238E27FC236}">
                  <a16:creationId xmlns:a16="http://schemas.microsoft.com/office/drawing/2014/main" id="{5EE970A9-2510-3A58-F7DD-885D80F77285}"/>
                </a:ext>
              </a:extLst>
            </p:cNvPr>
            <p:cNvPicPr>
              <a:picLocks noChangeAspect="1"/>
            </p:cNvPicPr>
            <p:nvPr/>
          </p:nvPicPr>
          <p:blipFill rotWithShape="1">
            <a:blip r:embed="rId4"/>
            <a:srcRect l="10248" t="50000"/>
            <a:stretch/>
          </p:blipFill>
          <p:spPr>
            <a:xfrm>
              <a:off x="10552" y="4365104"/>
              <a:ext cx="9133448" cy="1914770"/>
            </a:xfrm>
            <a:prstGeom prst="rect">
              <a:avLst/>
            </a:prstGeom>
          </p:spPr>
        </p:pic>
      </p:grpSp>
      <p:sp>
        <p:nvSpPr>
          <p:cNvPr id="12" name="TextBox 11">
            <a:extLst>
              <a:ext uri="{FF2B5EF4-FFF2-40B4-BE49-F238E27FC236}">
                <a16:creationId xmlns:a16="http://schemas.microsoft.com/office/drawing/2014/main" id="{FD4326C8-9E24-9E39-990E-66599CD8051E}"/>
              </a:ext>
            </a:extLst>
          </p:cNvPr>
          <p:cNvSpPr txBox="1"/>
          <p:nvPr/>
        </p:nvSpPr>
        <p:spPr>
          <a:xfrm>
            <a:off x="1547664" y="6315746"/>
            <a:ext cx="4551759" cy="523220"/>
          </a:xfrm>
          <a:prstGeom prst="rect">
            <a:avLst/>
          </a:prstGeom>
          <a:noFill/>
        </p:spPr>
        <p:txBody>
          <a:bodyPr wrap="none" rtlCol="0">
            <a:spAutoFit/>
          </a:bodyPr>
          <a:lstStyle/>
          <a:p>
            <a:r>
              <a:rPr lang="en-GB" sz="2800" b="1" dirty="0">
                <a:solidFill>
                  <a:srgbClr val="073E87"/>
                </a:solidFill>
                <a:latin typeface="+mn-lt"/>
              </a:rPr>
              <a:t>Maps to </a:t>
            </a:r>
            <a:r>
              <a:rPr lang="en-GB" sz="2800" b="1" dirty="0" err="1">
                <a:solidFill>
                  <a:srgbClr val="073E87"/>
                </a:solidFill>
                <a:latin typeface="+mn-lt"/>
              </a:rPr>
              <a:t>SoPs</a:t>
            </a:r>
            <a:r>
              <a:rPr lang="en-GB" sz="2800" b="1" dirty="0">
                <a:solidFill>
                  <a:srgbClr val="073E87"/>
                </a:solidFill>
                <a:latin typeface="+mn-lt"/>
              </a:rPr>
              <a:t> 12.1, and 13.27</a:t>
            </a:r>
          </a:p>
        </p:txBody>
      </p:sp>
    </p:spTree>
    <p:extLst>
      <p:ext uri="{BB962C8B-B14F-4D97-AF65-F5344CB8AC3E}">
        <p14:creationId xmlns:p14="http://schemas.microsoft.com/office/powerpoint/2010/main" val="2130323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456C8-514F-C950-5F0A-CC2B9D607DAF}"/>
              </a:ext>
            </a:extLst>
          </p:cNvPr>
          <p:cNvSpPr>
            <a:spLocks noGrp="1"/>
          </p:cNvSpPr>
          <p:nvPr>
            <p:ph type="title"/>
          </p:nvPr>
        </p:nvSpPr>
        <p:spPr>
          <a:xfrm>
            <a:off x="1907704" y="365125"/>
            <a:ext cx="6171192" cy="1325563"/>
          </a:xfrm>
        </p:spPr>
        <p:txBody>
          <a:bodyPr>
            <a:normAutofit fontScale="90000"/>
          </a:bodyPr>
          <a:lstStyle/>
          <a:p>
            <a:pPr algn="ctr"/>
            <a:r>
              <a:rPr lang="en-GB" dirty="0">
                <a:solidFill>
                  <a:schemeClr val="tx1">
                    <a:lumMod val="65000"/>
                    <a:lumOff val="35000"/>
                  </a:schemeClr>
                </a:solidFill>
              </a:rPr>
              <a:t>Examples of Mandatory Evidence and Evidences 2 and 3</a:t>
            </a:r>
          </a:p>
        </p:txBody>
      </p:sp>
      <p:pic>
        <p:nvPicPr>
          <p:cNvPr id="4" name="Picture 3">
            <a:extLst>
              <a:ext uri="{FF2B5EF4-FFF2-40B4-BE49-F238E27FC236}">
                <a16:creationId xmlns:a16="http://schemas.microsoft.com/office/drawing/2014/main" id="{8DB88DB7-5F6A-5F69-9BDF-33462C017063}"/>
              </a:ext>
            </a:extLst>
          </p:cNvPr>
          <p:cNvPicPr>
            <a:picLocks noChangeAspect="1"/>
          </p:cNvPicPr>
          <p:nvPr/>
        </p:nvPicPr>
        <p:blipFill>
          <a:blip r:embed="rId2"/>
          <a:stretch>
            <a:fillRect/>
          </a:stretch>
        </p:blipFill>
        <p:spPr>
          <a:xfrm>
            <a:off x="10552" y="1906712"/>
            <a:ext cx="9133448" cy="1090240"/>
          </a:xfrm>
          <a:prstGeom prst="rect">
            <a:avLst/>
          </a:prstGeom>
        </p:spPr>
      </p:pic>
      <p:pic>
        <p:nvPicPr>
          <p:cNvPr id="5" name="Picture 4">
            <a:extLst>
              <a:ext uri="{FF2B5EF4-FFF2-40B4-BE49-F238E27FC236}">
                <a16:creationId xmlns:a16="http://schemas.microsoft.com/office/drawing/2014/main" id="{ECC4E88D-ABA5-DB65-1EC7-987F01CC0375}"/>
              </a:ext>
            </a:extLst>
          </p:cNvPr>
          <p:cNvPicPr>
            <a:picLocks noChangeAspect="1"/>
          </p:cNvPicPr>
          <p:nvPr/>
        </p:nvPicPr>
        <p:blipFill>
          <a:blip r:embed="rId3"/>
          <a:stretch>
            <a:fillRect/>
          </a:stretch>
        </p:blipFill>
        <p:spPr>
          <a:xfrm>
            <a:off x="15200" y="2996952"/>
            <a:ext cx="9128800" cy="821307"/>
          </a:xfrm>
          <a:prstGeom prst="rect">
            <a:avLst/>
          </a:prstGeom>
        </p:spPr>
      </p:pic>
      <p:pic>
        <p:nvPicPr>
          <p:cNvPr id="7" name="Picture 6">
            <a:extLst>
              <a:ext uri="{FF2B5EF4-FFF2-40B4-BE49-F238E27FC236}">
                <a16:creationId xmlns:a16="http://schemas.microsoft.com/office/drawing/2014/main" id="{17812231-4EB1-4E04-671F-854ED989EE21}"/>
              </a:ext>
            </a:extLst>
          </p:cNvPr>
          <p:cNvPicPr>
            <a:picLocks noChangeAspect="1"/>
          </p:cNvPicPr>
          <p:nvPr/>
        </p:nvPicPr>
        <p:blipFill>
          <a:blip r:embed="rId4"/>
          <a:stretch>
            <a:fillRect/>
          </a:stretch>
        </p:blipFill>
        <p:spPr>
          <a:xfrm>
            <a:off x="10552" y="3818258"/>
            <a:ext cx="9118248" cy="2275038"/>
          </a:xfrm>
          <a:prstGeom prst="rect">
            <a:avLst/>
          </a:prstGeom>
        </p:spPr>
      </p:pic>
    </p:spTree>
    <p:extLst>
      <p:ext uri="{BB962C8B-B14F-4D97-AF65-F5344CB8AC3E}">
        <p14:creationId xmlns:p14="http://schemas.microsoft.com/office/powerpoint/2010/main" val="2869286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E4BB-07D6-57F3-44B8-264EC3D39776}"/>
              </a:ext>
            </a:extLst>
          </p:cNvPr>
          <p:cNvSpPr>
            <a:spLocks noGrp="1"/>
          </p:cNvSpPr>
          <p:nvPr>
            <p:ph type="title"/>
          </p:nvPr>
        </p:nvSpPr>
        <p:spPr>
          <a:xfrm>
            <a:off x="1895346" y="260648"/>
            <a:ext cx="5484966" cy="1325563"/>
          </a:xfrm>
        </p:spPr>
        <p:txBody>
          <a:bodyPr>
            <a:normAutofit/>
          </a:bodyPr>
          <a:lstStyle/>
          <a:p>
            <a:pPr algn="ctr"/>
            <a:r>
              <a:rPr lang="en-GB" dirty="0"/>
              <a:t>Size Matters!</a:t>
            </a:r>
          </a:p>
        </p:txBody>
      </p:sp>
      <p:sp>
        <p:nvSpPr>
          <p:cNvPr id="3" name="Content Placeholder 2">
            <a:extLst>
              <a:ext uri="{FF2B5EF4-FFF2-40B4-BE49-F238E27FC236}">
                <a16:creationId xmlns:a16="http://schemas.microsoft.com/office/drawing/2014/main" id="{BFDE5039-F55A-674B-12BD-71BCA930A941}"/>
              </a:ext>
            </a:extLst>
          </p:cNvPr>
          <p:cNvSpPr>
            <a:spLocks noGrp="1"/>
          </p:cNvSpPr>
          <p:nvPr>
            <p:ph idx="1"/>
          </p:nvPr>
        </p:nvSpPr>
        <p:spPr>
          <a:xfrm>
            <a:off x="455186" y="1556792"/>
            <a:ext cx="8077254" cy="5040560"/>
          </a:xfrm>
        </p:spPr>
        <p:txBody>
          <a:bodyPr>
            <a:normAutofit fontScale="92500" lnSpcReduction="20000"/>
          </a:bodyPr>
          <a:lstStyle/>
          <a:p>
            <a:pPr marL="0" indent="0">
              <a:buNone/>
            </a:pPr>
            <a:r>
              <a:rPr lang="en-GB" sz="3000" b="1" dirty="0">
                <a:solidFill>
                  <a:srgbClr val="073E87"/>
                </a:solidFill>
              </a:rPr>
              <a:t>Q. Each piece of evidence must map to defined HCPC </a:t>
            </a:r>
            <a:r>
              <a:rPr lang="en-GB" sz="3000" b="1" dirty="0" err="1">
                <a:solidFill>
                  <a:srgbClr val="073E87"/>
                </a:solidFill>
              </a:rPr>
              <a:t>SoPs</a:t>
            </a:r>
            <a:r>
              <a:rPr lang="en-GB" sz="3000" b="1" dirty="0">
                <a:solidFill>
                  <a:srgbClr val="073E87"/>
                </a:solidFill>
              </a:rPr>
              <a:t>, how big should a single piece of evidence be?</a:t>
            </a:r>
          </a:p>
          <a:p>
            <a:pPr marL="0" indent="0">
              <a:buNone/>
            </a:pPr>
            <a:endParaRPr lang="en-GB" sz="1300" b="1" dirty="0">
              <a:solidFill>
                <a:srgbClr val="073E87"/>
              </a:solidFill>
            </a:endParaRPr>
          </a:p>
          <a:p>
            <a:pPr marL="0" indent="0">
              <a:buNone/>
            </a:pPr>
            <a:r>
              <a:rPr lang="en-GB" dirty="0">
                <a:solidFill>
                  <a:srgbClr val="073E87"/>
                </a:solidFill>
              </a:rPr>
              <a:t>Think ‘quality rather than quantity’</a:t>
            </a:r>
          </a:p>
          <a:p>
            <a:pPr marL="0" indent="0">
              <a:buNone/>
            </a:pPr>
            <a:r>
              <a:rPr lang="en-GB" dirty="0">
                <a:solidFill>
                  <a:srgbClr val="073E87"/>
                </a:solidFill>
              </a:rPr>
              <a:t>It is an important skill to explain complex information in a clear and concise manner to a variety of audiences</a:t>
            </a:r>
          </a:p>
          <a:p>
            <a:pPr marL="0" indent="0">
              <a:buNone/>
            </a:pPr>
            <a:endParaRPr lang="en-GB" sz="1300" dirty="0">
              <a:solidFill>
                <a:srgbClr val="073E87"/>
              </a:solidFill>
            </a:endParaRPr>
          </a:p>
          <a:p>
            <a:pPr marL="0" indent="0">
              <a:buNone/>
            </a:pPr>
            <a:r>
              <a:rPr lang="en-GB" dirty="0">
                <a:solidFill>
                  <a:srgbClr val="073E87"/>
                </a:solidFill>
              </a:rPr>
              <a:t>Use images (diagrams, data, photos, flow charts) with annotation to demonstrate knowledge and understanding linked to practice</a:t>
            </a:r>
          </a:p>
          <a:p>
            <a:pPr marL="0" indent="0">
              <a:buNone/>
            </a:pPr>
            <a:endParaRPr lang="en-GB" sz="1300" dirty="0">
              <a:solidFill>
                <a:srgbClr val="073E87"/>
              </a:solidFill>
            </a:endParaRPr>
          </a:p>
          <a:p>
            <a:pPr marL="0" indent="0">
              <a:buNone/>
            </a:pPr>
            <a:r>
              <a:rPr lang="en-GB" dirty="0">
                <a:solidFill>
                  <a:srgbClr val="073E87"/>
                </a:solidFill>
              </a:rPr>
              <a:t>For any single written piece of evidence, we recommend a maximum word count of 1500-2000 words </a:t>
            </a:r>
          </a:p>
          <a:p>
            <a:pPr marL="0" indent="0">
              <a:buNone/>
            </a:pPr>
            <a:r>
              <a:rPr lang="en-GB" sz="2200" dirty="0">
                <a:solidFill>
                  <a:srgbClr val="073E87"/>
                </a:solidFill>
              </a:rPr>
              <a:t>(excluding the reference list, or hyperlinks may be used for the references within the text)</a:t>
            </a:r>
            <a:endParaRPr lang="en-GB" sz="3000" dirty="0">
              <a:solidFill>
                <a:srgbClr val="073E87"/>
              </a:solidFill>
            </a:endParaRPr>
          </a:p>
        </p:txBody>
      </p:sp>
    </p:spTree>
    <p:extLst>
      <p:ext uri="{BB962C8B-B14F-4D97-AF65-F5344CB8AC3E}">
        <p14:creationId xmlns:p14="http://schemas.microsoft.com/office/powerpoint/2010/main" val="121144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E4BB-07D6-57F3-44B8-264EC3D39776}"/>
              </a:ext>
            </a:extLst>
          </p:cNvPr>
          <p:cNvSpPr>
            <a:spLocks noGrp="1"/>
          </p:cNvSpPr>
          <p:nvPr>
            <p:ph type="title"/>
          </p:nvPr>
        </p:nvSpPr>
        <p:spPr>
          <a:xfrm>
            <a:off x="1967354" y="260648"/>
            <a:ext cx="5484966" cy="1325563"/>
          </a:xfrm>
        </p:spPr>
        <p:txBody>
          <a:bodyPr>
            <a:normAutofit/>
          </a:bodyPr>
          <a:lstStyle/>
          <a:p>
            <a:pPr algn="ctr"/>
            <a:r>
              <a:rPr lang="en-GB" dirty="0"/>
              <a:t>Good Examples of Evidence?</a:t>
            </a:r>
          </a:p>
        </p:txBody>
      </p:sp>
      <p:sp>
        <p:nvSpPr>
          <p:cNvPr id="3" name="Content Placeholder 2">
            <a:extLst>
              <a:ext uri="{FF2B5EF4-FFF2-40B4-BE49-F238E27FC236}">
                <a16:creationId xmlns:a16="http://schemas.microsoft.com/office/drawing/2014/main" id="{BFDE5039-F55A-674B-12BD-71BCA930A941}"/>
              </a:ext>
            </a:extLst>
          </p:cNvPr>
          <p:cNvSpPr>
            <a:spLocks noGrp="1"/>
          </p:cNvSpPr>
          <p:nvPr>
            <p:ph idx="1"/>
          </p:nvPr>
        </p:nvSpPr>
        <p:spPr>
          <a:xfrm>
            <a:off x="455186" y="1681609"/>
            <a:ext cx="8233628" cy="5131767"/>
          </a:xfrm>
        </p:spPr>
        <p:txBody>
          <a:bodyPr>
            <a:normAutofit fontScale="70000" lnSpcReduction="20000"/>
          </a:bodyPr>
          <a:lstStyle/>
          <a:p>
            <a:pPr marL="0" indent="0">
              <a:buNone/>
            </a:pPr>
            <a:r>
              <a:rPr lang="en-GB" sz="3700" dirty="0">
                <a:solidFill>
                  <a:srgbClr val="073E87"/>
                </a:solidFill>
              </a:rPr>
              <a:t>Focus on pieces of evidence that are clearly linked to the candidate’s own experience and practice:</a:t>
            </a:r>
          </a:p>
          <a:p>
            <a:pPr marL="0" indent="0">
              <a:buNone/>
            </a:pPr>
            <a:endParaRPr lang="en-GB" sz="1400" dirty="0">
              <a:solidFill>
                <a:srgbClr val="073E87"/>
              </a:solidFill>
            </a:endParaRPr>
          </a:p>
          <a:p>
            <a:pPr marL="0" indent="0">
              <a:buNone/>
            </a:pPr>
            <a:r>
              <a:rPr lang="en-GB" sz="2900" dirty="0">
                <a:solidFill>
                  <a:srgbClr val="073E87"/>
                </a:solidFill>
              </a:rPr>
              <a:t>Reflective statements</a:t>
            </a:r>
          </a:p>
          <a:p>
            <a:pPr marL="0" indent="0">
              <a:buNone/>
            </a:pPr>
            <a:r>
              <a:rPr lang="en-GB" sz="2900" dirty="0">
                <a:solidFill>
                  <a:srgbClr val="073E87"/>
                </a:solidFill>
              </a:rPr>
              <a:t>Summary of a training tutorial / discussion </a:t>
            </a:r>
          </a:p>
          <a:p>
            <a:pPr marL="0" indent="0">
              <a:buNone/>
            </a:pPr>
            <a:r>
              <a:rPr lang="en-GB" sz="2900" dirty="0">
                <a:solidFill>
                  <a:srgbClr val="073E87"/>
                </a:solidFill>
              </a:rPr>
              <a:t>Audits (annotated)</a:t>
            </a:r>
          </a:p>
          <a:p>
            <a:pPr marL="0" indent="0">
              <a:buNone/>
            </a:pPr>
            <a:r>
              <a:rPr lang="en-GB" sz="2900" dirty="0">
                <a:solidFill>
                  <a:srgbClr val="073E87"/>
                </a:solidFill>
              </a:rPr>
              <a:t>Feedback / review of presentation slides</a:t>
            </a:r>
          </a:p>
          <a:p>
            <a:pPr marL="0" indent="0">
              <a:buNone/>
            </a:pPr>
            <a:r>
              <a:rPr lang="en-GB" sz="2900" dirty="0">
                <a:solidFill>
                  <a:srgbClr val="073E87"/>
                </a:solidFill>
              </a:rPr>
              <a:t>Annotated documents/laboratory results </a:t>
            </a:r>
          </a:p>
          <a:p>
            <a:pPr marL="0" indent="0">
              <a:buNone/>
            </a:pPr>
            <a:r>
              <a:rPr lang="en-GB" sz="2900" dirty="0">
                <a:solidFill>
                  <a:srgbClr val="073E87"/>
                </a:solidFill>
              </a:rPr>
              <a:t>Question and answer tutorials</a:t>
            </a:r>
          </a:p>
          <a:p>
            <a:pPr marL="0" indent="0">
              <a:buNone/>
            </a:pPr>
            <a:r>
              <a:rPr lang="en-US" sz="2900" dirty="0">
                <a:solidFill>
                  <a:srgbClr val="073E87"/>
                </a:solidFill>
                <a:ea typeface="Calibri" panose="020F0502020204030204" pitchFamily="34" charset="0"/>
              </a:rPr>
              <a:t>P</a:t>
            </a:r>
            <a:r>
              <a:rPr lang="en-US" sz="2900" dirty="0">
                <a:solidFill>
                  <a:srgbClr val="073E87"/>
                </a:solidFill>
                <a:effectLst/>
                <a:ea typeface="Calibri" panose="020F0502020204030204" pitchFamily="34" charset="0"/>
              </a:rPr>
              <a:t>oster or leaflet </a:t>
            </a:r>
          </a:p>
          <a:p>
            <a:pPr marL="0" indent="0">
              <a:buNone/>
            </a:pPr>
            <a:r>
              <a:rPr lang="en-US" sz="2900" dirty="0">
                <a:solidFill>
                  <a:srgbClr val="073E87"/>
                </a:solidFill>
                <a:effectLst/>
                <a:ea typeface="Calibri" panose="020F0502020204030204" pitchFamily="34" charset="0"/>
              </a:rPr>
              <a:t>Diagram / flowchart (annotated) </a:t>
            </a:r>
          </a:p>
          <a:p>
            <a:pPr marL="0" indent="0">
              <a:buNone/>
            </a:pPr>
            <a:r>
              <a:rPr lang="en-US" sz="2900" dirty="0">
                <a:solidFill>
                  <a:srgbClr val="073E87"/>
                </a:solidFill>
                <a:ea typeface="Calibri" panose="020F0502020204030204" pitchFamily="34" charset="0"/>
              </a:rPr>
              <a:t>C</a:t>
            </a:r>
            <a:r>
              <a:rPr lang="en-US" sz="2900" dirty="0">
                <a:solidFill>
                  <a:srgbClr val="073E87"/>
                </a:solidFill>
                <a:effectLst/>
                <a:ea typeface="Calibri" panose="020F0502020204030204" pitchFamily="34" charset="0"/>
              </a:rPr>
              <a:t>ase studies</a:t>
            </a:r>
          </a:p>
          <a:p>
            <a:pPr marL="0" indent="0">
              <a:buNone/>
            </a:pPr>
            <a:r>
              <a:rPr lang="en-US" sz="2900" dirty="0">
                <a:solidFill>
                  <a:srgbClr val="073E87"/>
                </a:solidFill>
                <a:effectLst/>
                <a:ea typeface="Calibri" panose="020F0502020204030204" pitchFamily="34" charset="0"/>
              </a:rPr>
              <a:t>Data analysis</a:t>
            </a:r>
          </a:p>
          <a:p>
            <a:pPr marL="0" indent="0">
              <a:buNone/>
            </a:pPr>
            <a:r>
              <a:rPr lang="en-GB" sz="2900" dirty="0">
                <a:solidFill>
                  <a:srgbClr val="073E87"/>
                </a:solidFill>
              </a:rPr>
              <a:t>DOPs (direct observation of practice) with reflection</a:t>
            </a:r>
            <a:r>
              <a:rPr lang="en-US" sz="2900" dirty="0">
                <a:solidFill>
                  <a:srgbClr val="073E87"/>
                </a:solidFill>
                <a:effectLst/>
                <a:ea typeface="Calibri" panose="020F0502020204030204" pitchFamily="34" charset="0"/>
              </a:rPr>
              <a:t> </a:t>
            </a:r>
            <a:endParaRPr lang="en-US" sz="2900" dirty="0">
              <a:solidFill>
                <a:srgbClr val="073E87"/>
              </a:solidFill>
              <a:ea typeface="Calibri" panose="020F0502020204030204" pitchFamily="34" charset="0"/>
            </a:endParaRPr>
          </a:p>
          <a:p>
            <a:pPr marL="0" indent="0">
              <a:buNone/>
            </a:pPr>
            <a:r>
              <a:rPr lang="en-US" sz="2900" dirty="0">
                <a:solidFill>
                  <a:srgbClr val="073E87"/>
                </a:solidFill>
                <a:effectLst/>
                <a:ea typeface="Calibri" panose="020F0502020204030204" pitchFamily="34" charset="0"/>
              </a:rPr>
              <a:t>Scientific pieces of writing (short, clear and concise!)</a:t>
            </a:r>
            <a:endParaRPr lang="en-GB" sz="2900" dirty="0">
              <a:solidFill>
                <a:srgbClr val="073E87"/>
              </a:solidFill>
            </a:endParaRPr>
          </a:p>
          <a:p>
            <a:pPr marL="0" indent="0">
              <a:buNone/>
            </a:pPr>
            <a:endParaRPr lang="en-GB" dirty="0">
              <a:solidFill>
                <a:srgbClr val="073E87"/>
              </a:solidFill>
            </a:endParaRPr>
          </a:p>
        </p:txBody>
      </p:sp>
      <p:pic>
        <p:nvPicPr>
          <p:cNvPr id="4" name="Picture 4" descr="Stick Figure Thinking Cap | 3D Animated Clipart for PowerPoint -  PresenterMedia.com">
            <a:extLst>
              <a:ext uri="{FF2B5EF4-FFF2-40B4-BE49-F238E27FC236}">
                <a16:creationId xmlns:a16="http://schemas.microsoft.com/office/drawing/2014/main" id="{C2076C0B-4554-C02D-33C9-88292F0EA1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021"/>
          <a:stretch/>
        </p:blipFill>
        <p:spPr bwMode="auto">
          <a:xfrm>
            <a:off x="5436096" y="2466788"/>
            <a:ext cx="3707904" cy="3410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332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3F57D-0067-AB97-3D06-B67DB0DAA5BA}"/>
              </a:ext>
            </a:extLst>
          </p:cNvPr>
          <p:cNvSpPr txBox="1">
            <a:spLocks noGrp="1"/>
          </p:cNvSpPr>
          <p:nvPr>
            <p:ph type="title" idx="4294967295"/>
          </p:nvPr>
        </p:nvSpPr>
        <p:spPr>
          <a:xfrm>
            <a:off x="2987824" y="210802"/>
            <a:ext cx="3450175" cy="769441"/>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4400" b="1" i="0" u="none" strike="noStrike" kern="1200" cap="none" spc="0" normalizeH="0" baseline="0" noProof="0" dirty="0">
                <a:ln>
                  <a:noFill/>
                </a:ln>
                <a:solidFill>
                  <a:schemeClr val="tx1">
                    <a:lumMod val="65000"/>
                    <a:lumOff val="35000"/>
                  </a:schemeClr>
                </a:solidFill>
                <a:effectLst/>
                <a:uLnTx/>
                <a:uFillTx/>
                <a:ea typeface="+mn-ea"/>
                <a:cs typeface="Arial" panose="020B0604020202020204" pitchFamily="34" charset="0"/>
              </a:rPr>
              <a:t>Example Q&amp;As</a:t>
            </a:r>
          </a:p>
        </p:txBody>
      </p:sp>
      <p:grpSp>
        <p:nvGrpSpPr>
          <p:cNvPr id="4" name="Group 3" descr="Example of evidence with written notes showing the interaction of the trainer and candidate">
            <a:extLst>
              <a:ext uri="{FF2B5EF4-FFF2-40B4-BE49-F238E27FC236}">
                <a16:creationId xmlns:a16="http://schemas.microsoft.com/office/drawing/2014/main" id="{CDC1058B-0B2C-88CE-36EC-C303718761DA}"/>
              </a:ext>
            </a:extLst>
          </p:cNvPr>
          <p:cNvGrpSpPr/>
          <p:nvPr/>
        </p:nvGrpSpPr>
        <p:grpSpPr>
          <a:xfrm>
            <a:off x="0" y="1052736"/>
            <a:ext cx="8968063" cy="3592655"/>
            <a:chOff x="122967" y="1736553"/>
            <a:chExt cx="8968063" cy="3592655"/>
          </a:xfrm>
        </p:grpSpPr>
        <p:pic>
          <p:nvPicPr>
            <p:cNvPr id="5" name="Picture 2">
              <a:extLst>
                <a:ext uri="{FF2B5EF4-FFF2-40B4-BE49-F238E27FC236}">
                  <a16:creationId xmlns:a16="http://schemas.microsoft.com/office/drawing/2014/main" id="{BB4D9269-E182-483B-8FE8-B5FF5D64FDD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76" t="6256" b="53887"/>
            <a:stretch/>
          </p:blipFill>
          <p:spPr>
            <a:xfrm>
              <a:off x="122967" y="2332057"/>
              <a:ext cx="4903826" cy="2814368"/>
            </a:xfrm>
            <a:prstGeom prst="rect">
              <a:avLst/>
            </a:prstGeom>
          </p:spPr>
        </p:pic>
        <p:cxnSp>
          <p:nvCxnSpPr>
            <p:cNvPr id="9" name="Straight Arrow Connector 8">
              <a:extLst>
                <a:ext uri="{FF2B5EF4-FFF2-40B4-BE49-F238E27FC236}">
                  <a16:creationId xmlns:a16="http://schemas.microsoft.com/office/drawing/2014/main" id="{5AD758A1-A91B-48F0-B8F8-B3E515B0B4E6}"/>
                </a:ext>
              </a:extLst>
            </p:cNvPr>
            <p:cNvCxnSpPr>
              <a:cxnSpLocks/>
            </p:cNvCxnSpPr>
            <p:nvPr/>
          </p:nvCxnSpPr>
          <p:spPr>
            <a:xfrm flipH="1">
              <a:off x="713248" y="2012940"/>
              <a:ext cx="329960" cy="190859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28745BF-5F9C-DB51-EB9C-0E938D15D28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370" t="44988" b="11609"/>
            <a:stretch/>
          </p:blipFill>
          <p:spPr>
            <a:xfrm>
              <a:off x="4999650" y="2332057"/>
              <a:ext cx="4091380" cy="2997151"/>
            </a:xfrm>
            <a:prstGeom prst="rect">
              <a:avLst/>
            </a:prstGeom>
          </p:spPr>
        </p:pic>
        <p:cxnSp>
          <p:nvCxnSpPr>
            <p:cNvPr id="7" name="Straight Arrow Connector 6">
              <a:extLst>
                <a:ext uri="{FF2B5EF4-FFF2-40B4-BE49-F238E27FC236}">
                  <a16:creationId xmlns:a16="http://schemas.microsoft.com/office/drawing/2014/main" id="{F9ECAEBA-1BA6-489D-A347-66CC4ABCE516}"/>
                </a:ext>
              </a:extLst>
            </p:cNvPr>
            <p:cNvCxnSpPr>
              <a:cxnSpLocks/>
            </p:cNvCxnSpPr>
            <p:nvPr/>
          </p:nvCxnSpPr>
          <p:spPr>
            <a:xfrm>
              <a:off x="7884368" y="1736553"/>
              <a:ext cx="724619" cy="87189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D3002E35-AE75-1C77-CF08-96713496669E}"/>
              </a:ext>
            </a:extLst>
          </p:cNvPr>
          <p:cNvSpPr txBox="1"/>
          <p:nvPr/>
        </p:nvSpPr>
        <p:spPr>
          <a:xfrm>
            <a:off x="1" y="4559381"/>
            <a:ext cx="8244408" cy="2246769"/>
          </a:xfrm>
          <a:prstGeom prst="rect">
            <a:avLst/>
          </a:prstGeom>
          <a:noFill/>
        </p:spPr>
        <p:txBody>
          <a:bodyPr wrap="square">
            <a:spAutoFit/>
          </a:bodyPr>
          <a:lstStyle/>
          <a:p>
            <a:pPr marL="342900" indent="-342900">
              <a:buFont typeface="Arial" panose="020B0604020202020204" pitchFamily="34" charset="0"/>
              <a:buChar char="•"/>
            </a:pPr>
            <a:r>
              <a:rPr lang="en-GB" sz="2000" dirty="0">
                <a:solidFill>
                  <a:srgbClr val="000099"/>
                </a:solidFill>
                <a:latin typeface="+mn-lt"/>
                <a:cs typeface="Arial" panose="020B0604020202020204" pitchFamily="34" charset="0"/>
              </a:rPr>
              <a:t>Good length of answers</a:t>
            </a:r>
          </a:p>
          <a:p>
            <a:pPr marL="342900" indent="-342900">
              <a:buFont typeface="Arial" panose="020B0604020202020204" pitchFamily="34" charset="0"/>
              <a:buChar char="•"/>
            </a:pPr>
            <a:r>
              <a:rPr lang="en-GB" sz="2000" dirty="0">
                <a:solidFill>
                  <a:srgbClr val="000099"/>
                </a:solidFill>
                <a:latin typeface="+mn-lt"/>
                <a:cs typeface="Arial" panose="020B0604020202020204" pitchFamily="34" charset="0"/>
              </a:rPr>
              <a:t>Good evidence of marking</a:t>
            </a:r>
          </a:p>
          <a:p>
            <a:pPr marL="342900" indent="-342900">
              <a:buFont typeface="Arial" panose="020B0604020202020204" pitchFamily="34" charset="0"/>
              <a:buChar char="•"/>
            </a:pPr>
            <a:r>
              <a:rPr lang="en-GB" sz="2000" dirty="0">
                <a:solidFill>
                  <a:srgbClr val="000099"/>
                </a:solidFill>
                <a:latin typeface="+mn-lt"/>
                <a:cs typeface="Arial" panose="020B0604020202020204" pitchFamily="34" charset="0"/>
              </a:rPr>
              <a:t>Note the response to feedback – training cycle – don’t always have to re-do evidence</a:t>
            </a:r>
          </a:p>
          <a:p>
            <a:pPr marL="342900" indent="-342900">
              <a:buFont typeface="Arial" panose="020B0604020202020204" pitchFamily="34" charset="0"/>
              <a:buChar char="•"/>
            </a:pPr>
            <a:r>
              <a:rPr lang="en-GB" sz="2000" dirty="0">
                <a:solidFill>
                  <a:srgbClr val="000099"/>
                </a:solidFill>
                <a:latin typeface="+mn-lt"/>
                <a:cs typeface="Arial" panose="020B0604020202020204" pitchFamily="34" charset="0"/>
              </a:rPr>
              <a:t>Improve by making this specific to a set of results / patient sample</a:t>
            </a:r>
          </a:p>
          <a:p>
            <a:pPr marL="342900" indent="-342900">
              <a:buFont typeface="Arial" panose="020B0604020202020204" pitchFamily="34" charset="0"/>
              <a:buChar char="•"/>
            </a:pPr>
            <a:r>
              <a:rPr lang="en-GB" sz="2000" dirty="0">
                <a:solidFill>
                  <a:srgbClr val="000099"/>
                </a:solidFill>
                <a:latin typeface="+mn-lt"/>
                <a:cs typeface="Arial" panose="020B0604020202020204" pitchFamily="34" charset="0"/>
              </a:rPr>
              <a:t>Track feedback / updates digitally using track changes, adding comment boxes or different colour font</a:t>
            </a:r>
          </a:p>
        </p:txBody>
      </p:sp>
    </p:spTree>
    <p:custDataLst>
      <p:tags r:id="rId1"/>
    </p:custDataLst>
    <p:extLst>
      <p:ext uri="{BB962C8B-B14F-4D97-AF65-F5344CB8AC3E}">
        <p14:creationId xmlns:p14="http://schemas.microsoft.com/office/powerpoint/2010/main" val="2993956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txBox="1">
            <a:spLocks noGrp="1"/>
          </p:cNvSpPr>
          <p:nvPr>
            <p:ph type="title" idx="4294967295"/>
          </p:nvPr>
        </p:nvSpPr>
        <p:spPr>
          <a:xfrm>
            <a:off x="1619672" y="332656"/>
            <a:ext cx="6858000"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4000" b="1" i="0" u="none" strike="noStrike" kern="1200" cap="none" spc="0" normalizeH="0" baseline="0" noProof="0" dirty="0">
                <a:ln>
                  <a:noFill/>
                </a:ln>
                <a:solidFill>
                  <a:schemeClr val="tx1">
                    <a:lumMod val="65000"/>
                    <a:lumOff val="35000"/>
                  </a:schemeClr>
                </a:solidFill>
                <a:effectLst/>
                <a:uLnTx/>
                <a:uFillTx/>
                <a:ea typeface="+mn-ea"/>
                <a:cs typeface="Arial" panose="020B0604020202020204" pitchFamily="34" charset="0"/>
              </a:rPr>
              <a:t>Example Data Interpretation</a:t>
            </a:r>
          </a:p>
        </p:txBody>
      </p:sp>
      <p:pic>
        <p:nvPicPr>
          <p:cNvPr id="5" name="Picture 3" descr="Images used as portfolio evidence that contain detailed annotation and labelling">
            <a:extLst>
              <a:ext uri="{FF2B5EF4-FFF2-40B4-BE49-F238E27FC236}">
                <a16:creationId xmlns:a16="http://schemas.microsoft.com/office/drawing/2014/main" id="{003AF855-AA1A-4AF3-9A2D-4706422A2E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3374" y="1335063"/>
            <a:ext cx="5697252" cy="3771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E6867B2D-F883-9076-97F4-221B99257FAC}"/>
              </a:ext>
            </a:extLst>
          </p:cNvPr>
          <p:cNvSpPr txBox="1"/>
          <p:nvPr/>
        </p:nvSpPr>
        <p:spPr>
          <a:xfrm>
            <a:off x="395536" y="5169463"/>
            <a:ext cx="7344816" cy="1569660"/>
          </a:xfrm>
          <a:prstGeom prst="rect">
            <a:avLst/>
          </a:prstGeom>
          <a:noFill/>
        </p:spPr>
        <p:txBody>
          <a:bodyPr wrap="square">
            <a:spAutoFit/>
          </a:bodyPr>
          <a:lstStyle/>
          <a:p>
            <a:pPr marL="342900" indent="-342900">
              <a:buFont typeface="Arial" panose="020B0604020202020204" pitchFamily="34" charset="0"/>
              <a:buChar char="•"/>
            </a:pPr>
            <a:r>
              <a:rPr lang="en-GB" dirty="0">
                <a:solidFill>
                  <a:srgbClr val="073E87"/>
                </a:solidFill>
                <a:latin typeface="+mn-lt"/>
                <a:cs typeface="Arial" panose="020B0604020202020204" pitchFamily="34" charset="0"/>
              </a:rPr>
              <a:t>Commented on cell types</a:t>
            </a:r>
            <a:endParaRPr lang="en-GB" sz="1200" dirty="0">
              <a:solidFill>
                <a:srgbClr val="073E87"/>
              </a:solidFill>
              <a:latin typeface="+mn-lt"/>
              <a:cs typeface="Arial" panose="020B0604020202020204" pitchFamily="34" charset="0"/>
            </a:endParaRPr>
          </a:p>
          <a:p>
            <a:pPr marL="342900" indent="-342900">
              <a:buFont typeface="Arial" panose="020B0604020202020204" pitchFamily="34" charset="0"/>
              <a:buChar char="•"/>
            </a:pPr>
            <a:r>
              <a:rPr lang="en-GB" dirty="0">
                <a:solidFill>
                  <a:srgbClr val="073E87"/>
                </a:solidFill>
                <a:latin typeface="+mn-lt"/>
                <a:cs typeface="Arial" panose="020B0604020202020204" pitchFamily="34" charset="0"/>
              </a:rPr>
              <a:t>Commented on limitation of method</a:t>
            </a:r>
            <a:endParaRPr lang="en-GB" sz="1200" dirty="0">
              <a:solidFill>
                <a:srgbClr val="073E87"/>
              </a:solidFill>
              <a:latin typeface="+mn-lt"/>
              <a:cs typeface="Arial" panose="020B0604020202020204" pitchFamily="34" charset="0"/>
            </a:endParaRPr>
          </a:p>
          <a:p>
            <a:pPr marL="342900" indent="-342900">
              <a:buFont typeface="Arial" panose="020B0604020202020204" pitchFamily="34" charset="0"/>
              <a:buChar char="•"/>
            </a:pPr>
            <a:r>
              <a:rPr lang="en-GB" dirty="0">
                <a:solidFill>
                  <a:srgbClr val="073E87"/>
                </a:solidFill>
                <a:latin typeface="+mn-lt"/>
                <a:cs typeface="Arial" panose="020B0604020202020204" pitchFamily="34" charset="0"/>
              </a:rPr>
              <a:t>Identified as an abnormal result</a:t>
            </a:r>
          </a:p>
          <a:p>
            <a:pPr marL="342900" indent="-342900">
              <a:buFont typeface="Arial" panose="020B0604020202020204" pitchFamily="34" charset="0"/>
              <a:buChar char="•"/>
            </a:pPr>
            <a:r>
              <a:rPr lang="en-GB" dirty="0">
                <a:solidFill>
                  <a:srgbClr val="073E87"/>
                </a:solidFill>
                <a:latin typeface="+mn-lt"/>
                <a:cs typeface="Arial" panose="020B0604020202020204" pitchFamily="34" charset="0"/>
              </a:rPr>
              <a:t>Specific to this candidate and work they have done</a:t>
            </a:r>
          </a:p>
        </p:txBody>
      </p:sp>
    </p:spTree>
    <p:custDataLst>
      <p:tags r:id="rId1"/>
    </p:custDataLst>
    <p:extLst>
      <p:ext uri="{BB962C8B-B14F-4D97-AF65-F5344CB8AC3E}">
        <p14:creationId xmlns:p14="http://schemas.microsoft.com/office/powerpoint/2010/main" val="44671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E4BB-07D6-57F3-44B8-264EC3D39776}"/>
              </a:ext>
            </a:extLst>
          </p:cNvPr>
          <p:cNvSpPr>
            <a:spLocks noGrp="1"/>
          </p:cNvSpPr>
          <p:nvPr>
            <p:ph type="title"/>
          </p:nvPr>
        </p:nvSpPr>
        <p:spPr>
          <a:xfrm>
            <a:off x="2051720" y="260648"/>
            <a:ext cx="5484966" cy="1325563"/>
          </a:xfrm>
        </p:spPr>
        <p:txBody>
          <a:bodyPr>
            <a:normAutofit/>
          </a:bodyPr>
          <a:lstStyle/>
          <a:p>
            <a:pPr algn="ctr"/>
            <a:r>
              <a:rPr lang="en-GB" dirty="0"/>
              <a:t>Evidence of Feedback</a:t>
            </a:r>
          </a:p>
        </p:txBody>
      </p:sp>
      <p:sp>
        <p:nvSpPr>
          <p:cNvPr id="3" name="Content Placeholder 2">
            <a:extLst>
              <a:ext uri="{FF2B5EF4-FFF2-40B4-BE49-F238E27FC236}">
                <a16:creationId xmlns:a16="http://schemas.microsoft.com/office/drawing/2014/main" id="{BFDE5039-F55A-674B-12BD-71BCA930A941}"/>
              </a:ext>
            </a:extLst>
          </p:cNvPr>
          <p:cNvSpPr>
            <a:spLocks noGrp="1"/>
          </p:cNvSpPr>
          <p:nvPr>
            <p:ph idx="1"/>
          </p:nvPr>
        </p:nvSpPr>
        <p:spPr>
          <a:xfrm>
            <a:off x="395536" y="1700808"/>
            <a:ext cx="7992888" cy="5157192"/>
          </a:xfrm>
        </p:spPr>
        <p:txBody>
          <a:bodyPr>
            <a:normAutofit fontScale="92500" lnSpcReduction="10000"/>
          </a:bodyPr>
          <a:lstStyle/>
          <a:p>
            <a:pPr marL="0" indent="0">
              <a:buNone/>
            </a:pPr>
            <a:r>
              <a:rPr lang="en-US" dirty="0">
                <a:solidFill>
                  <a:srgbClr val="073E87"/>
                </a:solidFill>
                <a:effectLst/>
                <a:latin typeface="Calibri" panose="020F0502020204030204" pitchFamily="34" charset="0"/>
                <a:ea typeface="Calibri" panose="020F0502020204030204" pitchFamily="34" charset="0"/>
              </a:rPr>
              <a:t>Evidence of the trainer / mentor review, annotation </a:t>
            </a:r>
            <a:r>
              <a:rPr lang="en-US">
                <a:solidFill>
                  <a:srgbClr val="073E87"/>
                </a:solidFill>
                <a:effectLst/>
                <a:latin typeface="Calibri" panose="020F0502020204030204" pitchFamily="34" charset="0"/>
                <a:ea typeface="Calibri" panose="020F0502020204030204" pitchFamily="34" charset="0"/>
              </a:rPr>
              <a:t>and constructive </a:t>
            </a:r>
            <a:r>
              <a:rPr lang="en-US" dirty="0">
                <a:solidFill>
                  <a:srgbClr val="073E87"/>
                </a:solidFill>
                <a:effectLst/>
                <a:latin typeface="Calibri" panose="020F0502020204030204" pitchFamily="34" charset="0"/>
                <a:ea typeface="Calibri" panose="020F0502020204030204" pitchFamily="34" charset="0"/>
              </a:rPr>
              <a:t>feedback is expected on each piece of evidence</a:t>
            </a:r>
            <a:r>
              <a:rPr lang="en-US" dirty="0">
                <a:solidFill>
                  <a:srgbClr val="073E87"/>
                </a:solidFill>
                <a:latin typeface="Calibri" panose="020F0502020204030204" pitchFamily="34" charset="0"/>
                <a:ea typeface="Calibri" panose="020F0502020204030204" pitchFamily="34" charset="0"/>
              </a:rPr>
              <a:t> (digitally  - using track changes or comments on the piece of evidence, or using the text boxes on </a:t>
            </a:r>
            <a:r>
              <a:rPr lang="en-US" dirty="0" err="1">
                <a:solidFill>
                  <a:srgbClr val="073E87"/>
                </a:solidFill>
                <a:latin typeface="Calibri" panose="020F0502020204030204" pitchFamily="34" charset="0"/>
                <a:ea typeface="Calibri" panose="020F0502020204030204" pitchFamily="34" charset="0"/>
              </a:rPr>
              <a:t>OneFile</a:t>
            </a:r>
            <a:r>
              <a:rPr lang="en-US" dirty="0">
                <a:solidFill>
                  <a:srgbClr val="073E87"/>
                </a:solidFill>
                <a:latin typeface="Calibri" panose="020F0502020204030204" pitchFamily="34" charset="0"/>
                <a:ea typeface="Calibri" panose="020F0502020204030204" pitchFamily="34" charset="0"/>
              </a:rPr>
              <a:t>)</a:t>
            </a:r>
            <a:endParaRPr lang="en-US" dirty="0">
              <a:solidFill>
                <a:srgbClr val="073E87"/>
              </a:solidFill>
              <a:effectLst/>
              <a:latin typeface="Calibri" panose="020F0502020204030204" pitchFamily="34" charset="0"/>
              <a:ea typeface="Calibri" panose="020F0502020204030204" pitchFamily="34" charset="0"/>
            </a:endParaRPr>
          </a:p>
          <a:p>
            <a:pPr marL="0" indent="0">
              <a:buNone/>
            </a:pPr>
            <a:endParaRPr lang="en-US" sz="1300" dirty="0">
              <a:solidFill>
                <a:srgbClr val="073E87"/>
              </a:solidFill>
              <a:latin typeface="Calibri" panose="020F0502020204030204" pitchFamily="34" charset="0"/>
            </a:endParaRPr>
          </a:p>
          <a:p>
            <a:pPr marL="0" indent="0">
              <a:buNone/>
            </a:pPr>
            <a:r>
              <a:rPr lang="en-GB" dirty="0">
                <a:solidFill>
                  <a:srgbClr val="073E87"/>
                </a:solidFill>
              </a:rPr>
              <a:t>Good evidence will show a candidate undertaking a task, receiving constructive feedback, responding to this, and progress /updates can be seen in the final version of the piece of evidence. </a:t>
            </a:r>
          </a:p>
          <a:p>
            <a:pPr marL="0" indent="0">
              <a:buNone/>
            </a:pPr>
            <a:endParaRPr lang="en-GB" sz="1300" dirty="0">
              <a:solidFill>
                <a:srgbClr val="073E87"/>
              </a:solidFill>
            </a:endParaRPr>
          </a:p>
          <a:p>
            <a:pPr marL="0" indent="0">
              <a:buNone/>
            </a:pPr>
            <a:r>
              <a:rPr lang="en-GB" dirty="0">
                <a:solidFill>
                  <a:srgbClr val="073E87"/>
                </a:solidFill>
              </a:rPr>
              <a:t>Evidence of this feedback loop demonstrates a good relationship between trainer / mentor and candidate and is useful when assessing the quality of their training experience.</a:t>
            </a:r>
          </a:p>
        </p:txBody>
      </p:sp>
    </p:spTree>
    <p:extLst>
      <p:ext uri="{BB962C8B-B14F-4D97-AF65-F5344CB8AC3E}">
        <p14:creationId xmlns:p14="http://schemas.microsoft.com/office/powerpoint/2010/main" val="120493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E4BB-07D6-57F3-44B8-264EC3D39776}"/>
              </a:ext>
            </a:extLst>
          </p:cNvPr>
          <p:cNvSpPr>
            <a:spLocks noGrp="1"/>
          </p:cNvSpPr>
          <p:nvPr>
            <p:ph type="title"/>
          </p:nvPr>
        </p:nvSpPr>
        <p:spPr>
          <a:xfrm>
            <a:off x="2051720" y="260648"/>
            <a:ext cx="5484966" cy="1325563"/>
          </a:xfrm>
        </p:spPr>
        <p:txBody>
          <a:bodyPr>
            <a:normAutofit/>
          </a:bodyPr>
          <a:lstStyle/>
          <a:p>
            <a:pPr algn="ctr"/>
            <a:r>
              <a:rPr lang="en-GB" dirty="0"/>
              <a:t>Types of Evidence</a:t>
            </a:r>
          </a:p>
        </p:txBody>
      </p:sp>
      <p:sp>
        <p:nvSpPr>
          <p:cNvPr id="3" name="Content Placeholder 2">
            <a:extLst>
              <a:ext uri="{FF2B5EF4-FFF2-40B4-BE49-F238E27FC236}">
                <a16:creationId xmlns:a16="http://schemas.microsoft.com/office/drawing/2014/main" id="{BFDE5039-F55A-674B-12BD-71BCA930A941}"/>
              </a:ext>
            </a:extLst>
          </p:cNvPr>
          <p:cNvSpPr>
            <a:spLocks noGrp="1"/>
          </p:cNvSpPr>
          <p:nvPr>
            <p:ph idx="1"/>
          </p:nvPr>
        </p:nvSpPr>
        <p:spPr>
          <a:xfrm>
            <a:off x="683568" y="1988840"/>
            <a:ext cx="7776864" cy="4752528"/>
          </a:xfrm>
        </p:spPr>
        <p:txBody>
          <a:bodyPr>
            <a:normAutofit/>
          </a:bodyPr>
          <a:lstStyle/>
          <a:p>
            <a:pPr marL="0" indent="0">
              <a:buNone/>
            </a:pPr>
            <a:r>
              <a:rPr lang="en-GB" dirty="0" err="1">
                <a:solidFill>
                  <a:srgbClr val="073E87"/>
                </a:solidFill>
                <a:effectLst/>
                <a:latin typeface="Calibri" panose="020F0502020204030204" pitchFamily="34" charset="0"/>
                <a:ea typeface="Calibri" panose="020F0502020204030204" pitchFamily="34" charset="0"/>
              </a:rPr>
              <a:t>OneFile</a:t>
            </a:r>
            <a:r>
              <a:rPr lang="en-GB" dirty="0">
                <a:solidFill>
                  <a:srgbClr val="073E87"/>
                </a:solidFill>
                <a:effectLst/>
                <a:latin typeface="Calibri" panose="020F0502020204030204" pitchFamily="34" charset="0"/>
                <a:ea typeface="Calibri" panose="020F0502020204030204" pitchFamily="34" charset="0"/>
              </a:rPr>
              <a:t> can accept a variety of file types – flexibility for videos / blogs / animations</a:t>
            </a:r>
            <a:r>
              <a:rPr lang="en-GB" dirty="0">
                <a:solidFill>
                  <a:srgbClr val="073E87"/>
                </a:solidFill>
                <a:latin typeface="Calibri" panose="020F0502020204030204" pitchFamily="34" charset="0"/>
                <a:ea typeface="Calibri" panose="020F0502020204030204" pitchFamily="34" charset="0"/>
              </a:rPr>
              <a:t> (n</a:t>
            </a:r>
            <a:r>
              <a:rPr lang="en-GB" dirty="0">
                <a:solidFill>
                  <a:srgbClr val="073E87"/>
                </a:solidFill>
                <a:effectLst/>
                <a:latin typeface="Calibri" panose="020F0502020204030204" pitchFamily="34" charset="0"/>
                <a:ea typeface="Calibri" panose="020F0502020204030204" pitchFamily="34" charset="0"/>
              </a:rPr>
              <a:t>ote maximum file size)</a:t>
            </a:r>
          </a:p>
          <a:p>
            <a:pPr marL="0" indent="0">
              <a:buNone/>
            </a:pPr>
            <a:endParaRPr lang="en-GB" sz="1200" dirty="0">
              <a:solidFill>
                <a:srgbClr val="073E87"/>
              </a:solidFill>
              <a:latin typeface="Calibri" panose="020F0502020204030204" pitchFamily="34" charset="0"/>
            </a:endParaRPr>
          </a:p>
          <a:p>
            <a:pPr marL="0" indent="0">
              <a:buNone/>
            </a:pPr>
            <a:r>
              <a:rPr lang="en-GB" dirty="0">
                <a:solidFill>
                  <a:srgbClr val="073E87"/>
                </a:solidFill>
                <a:latin typeface="Calibri" panose="020F0502020204030204" pitchFamily="34" charset="0"/>
              </a:rPr>
              <a:t>Remember the indicative time for the verifier to review the 30 pieces of evidence is 90 minutes</a:t>
            </a:r>
          </a:p>
          <a:p>
            <a:pPr marL="0" indent="0">
              <a:buNone/>
            </a:pPr>
            <a:endParaRPr lang="en-GB" sz="1200" dirty="0">
              <a:solidFill>
                <a:srgbClr val="073E87"/>
              </a:solidFill>
              <a:latin typeface="Calibri" panose="020F0502020204030204" pitchFamily="34" charset="0"/>
            </a:endParaRPr>
          </a:p>
          <a:p>
            <a:pPr marL="0" indent="0">
              <a:buNone/>
            </a:pPr>
            <a:endParaRPr lang="en-GB" sz="1200" dirty="0">
              <a:solidFill>
                <a:srgbClr val="073E87"/>
              </a:solidFill>
            </a:endParaRPr>
          </a:p>
          <a:p>
            <a:pPr marL="0" indent="0">
              <a:buNone/>
            </a:pPr>
            <a:r>
              <a:rPr lang="en-GB" dirty="0">
                <a:solidFill>
                  <a:srgbClr val="073E87"/>
                </a:solidFill>
              </a:rPr>
              <a:t>The Training Officer will sign off to say the HCPC </a:t>
            </a:r>
            <a:r>
              <a:rPr lang="en-GB" dirty="0" err="1">
                <a:solidFill>
                  <a:srgbClr val="073E87"/>
                </a:solidFill>
              </a:rPr>
              <a:t>SoPs</a:t>
            </a:r>
            <a:r>
              <a:rPr lang="en-GB" dirty="0">
                <a:solidFill>
                  <a:srgbClr val="073E87"/>
                </a:solidFill>
              </a:rPr>
              <a:t> are met and that 3x pieces of evidence and module are completed</a:t>
            </a:r>
          </a:p>
        </p:txBody>
      </p:sp>
    </p:spTree>
    <p:extLst>
      <p:ext uri="{BB962C8B-B14F-4D97-AF65-F5344CB8AC3E}">
        <p14:creationId xmlns:p14="http://schemas.microsoft.com/office/powerpoint/2010/main" val="1590123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E4BB-07D6-57F3-44B8-264EC3D39776}"/>
              </a:ext>
            </a:extLst>
          </p:cNvPr>
          <p:cNvSpPr>
            <a:spLocks noGrp="1"/>
          </p:cNvSpPr>
          <p:nvPr>
            <p:ph type="title"/>
          </p:nvPr>
        </p:nvSpPr>
        <p:spPr>
          <a:xfrm>
            <a:off x="1829517" y="260648"/>
            <a:ext cx="5484966" cy="1325563"/>
          </a:xfrm>
        </p:spPr>
        <p:txBody>
          <a:bodyPr>
            <a:normAutofit/>
          </a:bodyPr>
          <a:lstStyle/>
          <a:p>
            <a:pPr algn="ctr"/>
            <a:r>
              <a:rPr lang="en-GB" dirty="0"/>
              <a:t>What to Avoid!</a:t>
            </a:r>
          </a:p>
        </p:txBody>
      </p:sp>
      <p:sp>
        <p:nvSpPr>
          <p:cNvPr id="3" name="Content Placeholder 2">
            <a:extLst>
              <a:ext uri="{FF2B5EF4-FFF2-40B4-BE49-F238E27FC236}">
                <a16:creationId xmlns:a16="http://schemas.microsoft.com/office/drawing/2014/main" id="{BFDE5039-F55A-674B-12BD-71BCA930A941}"/>
              </a:ext>
            </a:extLst>
          </p:cNvPr>
          <p:cNvSpPr>
            <a:spLocks noGrp="1"/>
          </p:cNvSpPr>
          <p:nvPr>
            <p:ph idx="1"/>
          </p:nvPr>
        </p:nvSpPr>
        <p:spPr>
          <a:xfrm>
            <a:off x="467544" y="1628800"/>
            <a:ext cx="8005246" cy="4781847"/>
          </a:xfrm>
        </p:spPr>
        <p:txBody>
          <a:bodyPr>
            <a:normAutofit lnSpcReduction="10000"/>
          </a:bodyPr>
          <a:lstStyle/>
          <a:p>
            <a:pPr marL="0" indent="0">
              <a:buNone/>
            </a:pPr>
            <a:r>
              <a:rPr lang="en-GB" b="1" dirty="0">
                <a:solidFill>
                  <a:srgbClr val="073E87"/>
                </a:solidFill>
              </a:rPr>
              <a:t>Essays</a:t>
            </a:r>
            <a:r>
              <a:rPr lang="en-GB" dirty="0">
                <a:solidFill>
                  <a:srgbClr val="073E87"/>
                </a:solidFill>
              </a:rPr>
              <a:t> </a:t>
            </a:r>
          </a:p>
          <a:p>
            <a:pPr marL="0" indent="0">
              <a:buNone/>
            </a:pPr>
            <a:r>
              <a:rPr lang="en-GB" dirty="0">
                <a:solidFill>
                  <a:srgbClr val="073E87"/>
                </a:solidFill>
              </a:rPr>
              <a:t>Long written pieces of evidence do not necessarily show good knowledge and understanding, just the ability to find information and format it (AI/ ChatGPT)</a:t>
            </a:r>
          </a:p>
          <a:p>
            <a:pPr marL="0" indent="0">
              <a:buNone/>
            </a:pPr>
            <a:endParaRPr lang="en-GB" sz="1300" dirty="0">
              <a:solidFill>
                <a:srgbClr val="073E87"/>
              </a:solidFill>
            </a:endParaRPr>
          </a:p>
          <a:p>
            <a:pPr marL="0" indent="0">
              <a:buNone/>
            </a:pPr>
            <a:r>
              <a:rPr lang="en-GB" b="1" dirty="0">
                <a:solidFill>
                  <a:srgbClr val="073E87"/>
                </a:solidFill>
              </a:rPr>
              <a:t>Seminar / training slides or a course certificate </a:t>
            </a:r>
            <a:r>
              <a:rPr lang="en-GB" b="1" u="sng" dirty="0">
                <a:solidFill>
                  <a:srgbClr val="073E87"/>
                </a:solidFill>
              </a:rPr>
              <a:t>only</a:t>
            </a:r>
            <a:r>
              <a:rPr lang="en-GB" dirty="0">
                <a:solidFill>
                  <a:srgbClr val="073E87"/>
                </a:solidFill>
              </a:rPr>
              <a:t> </a:t>
            </a:r>
          </a:p>
          <a:p>
            <a:pPr marL="0" indent="0">
              <a:buNone/>
            </a:pPr>
            <a:r>
              <a:rPr lang="en-GB" dirty="0">
                <a:solidFill>
                  <a:srgbClr val="073E87"/>
                </a:solidFill>
              </a:rPr>
              <a:t>Better evidence:</a:t>
            </a:r>
          </a:p>
          <a:p>
            <a:pPr marL="0" indent="0">
              <a:buNone/>
            </a:pPr>
            <a:r>
              <a:rPr lang="en-GB" dirty="0">
                <a:solidFill>
                  <a:srgbClr val="073E87"/>
                </a:solidFill>
              </a:rPr>
              <a:t>A reflection on what they learned and how they will apply this to their practice and / or </a:t>
            </a:r>
          </a:p>
          <a:p>
            <a:pPr marL="0" indent="0">
              <a:buNone/>
            </a:pPr>
            <a:r>
              <a:rPr lang="en-GB" dirty="0">
                <a:solidFill>
                  <a:srgbClr val="073E87"/>
                </a:solidFill>
              </a:rPr>
              <a:t>Summarise the activity in the piece of evidence and how it has addressed a gap in their skills / knowledge to enhance their laboratory-based practice.</a:t>
            </a:r>
          </a:p>
          <a:p>
            <a:pPr marL="0" indent="0">
              <a:buNone/>
            </a:pPr>
            <a:endParaRPr lang="en-GB" dirty="0">
              <a:solidFill>
                <a:srgbClr val="073E87"/>
              </a:solidFill>
            </a:endParaRPr>
          </a:p>
        </p:txBody>
      </p:sp>
    </p:spTree>
    <p:extLst>
      <p:ext uri="{BB962C8B-B14F-4D97-AF65-F5344CB8AC3E}">
        <p14:creationId xmlns:p14="http://schemas.microsoft.com/office/powerpoint/2010/main" val="412927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E4BB-07D6-57F3-44B8-264EC3D39776}"/>
              </a:ext>
            </a:extLst>
          </p:cNvPr>
          <p:cNvSpPr>
            <a:spLocks noGrp="1"/>
          </p:cNvSpPr>
          <p:nvPr>
            <p:ph type="title"/>
          </p:nvPr>
        </p:nvSpPr>
        <p:spPr>
          <a:xfrm>
            <a:off x="1829517" y="260648"/>
            <a:ext cx="5484966" cy="1325563"/>
          </a:xfrm>
        </p:spPr>
        <p:txBody>
          <a:bodyPr>
            <a:normAutofit/>
          </a:bodyPr>
          <a:lstStyle/>
          <a:p>
            <a:pPr algn="ctr"/>
            <a:r>
              <a:rPr lang="en-GB" dirty="0"/>
              <a:t>What to Avoid!</a:t>
            </a:r>
          </a:p>
        </p:txBody>
      </p:sp>
      <p:sp>
        <p:nvSpPr>
          <p:cNvPr id="3" name="Content Placeholder 2">
            <a:extLst>
              <a:ext uri="{FF2B5EF4-FFF2-40B4-BE49-F238E27FC236}">
                <a16:creationId xmlns:a16="http://schemas.microsoft.com/office/drawing/2014/main" id="{BFDE5039-F55A-674B-12BD-71BCA930A941}"/>
              </a:ext>
            </a:extLst>
          </p:cNvPr>
          <p:cNvSpPr>
            <a:spLocks noGrp="1"/>
          </p:cNvSpPr>
          <p:nvPr>
            <p:ph idx="1"/>
          </p:nvPr>
        </p:nvSpPr>
        <p:spPr>
          <a:xfrm>
            <a:off x="539552" y="1484784"/>
            <a:ext cx="7645206" cy="5256584"/>
          </a:xfrm>
        </p:spPr>
        <p:txBody>
          <a:bodyPr>
            <a:normAutofit lnSpcReduction="10000"/>
          </a:bodyPr>
          <a:lstStyle/>
          <a:p>
            <a:pPr marL="0" indent="0">
              <a:buNone/>
            </a:pPr>
            <a:r>
              <a:rPr lang="en-GB" b="1" dirty="0">
                <a:solidFill>
                  <a:srgbClr val="073E87"/>
                </a:solidFill>
              </a:rPr>
              <a:t>Witness statements </a:t>
            </a:r>
            <a:r>
              <a:rPr lang="en-GB" dirty="0">
                <a:solidFill>
                  <a:srgbClr val="073E87"/>
                </a:solidFill>
              </a:rPr>
              <a:t>are not good examples of evidence! </a:t>
            </a:r>
          </a:p>
          <a:p>
            <a:pPr marL="0" indent="0">
              <a:buNone/>
            </a:pPr>
            <a:endParaRPr lang="en-GB" sz="1200" dirty="0">
              <a:solidFill>
                <a:srgbClr val="073E87"/>
              </a:solidFill>
            </a:endParaRPr>
          </a:p>
          <a:p>
            <a:pPr marL="0" indent="0">
              <a:buNone/>
            </a:pPr>
            <a:r>
              <a:rPr lang="en-GB" dirty="0">
                <a:solidFill>
                  <a:srgbClr val="073E87"/>
                </a:solidFill>
              </a:rPr>
              <a:t>A witness statement that simply states someone else has watched the candidate complete a task does not ensure the candidate’s understanding of the HCPC standards of proficiency has been demonstrated.</a:t>
            </a:r>
          </a:p>
          <a:p>
            <a:pPr marL="0" indent="0">
              <a:buNone/>
            </a:pPr>
            <a:endParaRPr lang="en-GB" sz="1200" dirty="0">
              <a:solidFill>
                <a:srgbClr val="073E87"/>
              </a:solidFill>
            </a:endParaRPr>
          </a:p>
          <a:p>
            <a:pPr marL="0" indent="0">
              <a:buNone/>
            </a:pPr>
            <a:r>
              <a:rPr lang="en-GB" dirty="0">
                <a:solidFill>
                  <a:srgbClr val="073E87"/>
                </a:solidFill>
              </a:rPr>
              <a:t>A better piece of evidence would be a summary of a discussion with the person who observed the task being completed that includes feedback on what the candidate did well and some reflection on how they might improve next time. </a:t>
            </a:r>
          </a:p>
        </p:txBody>
      </p:sp>
    </p:spTree>
    <p:extLst>
      <p:ext uri="{BB962C8B-B14F-4D97-AF65-F5344CB8AC3E}">
        <p14:creationId xmlns:p14="http://schemas.microsoft.com/office/powerpoint/2010/main" val="1221321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E4BB-07D6-57F3-44B8-264EC3D39776}"/>
              </a:ext>
            </a:extLst>
          </p:cNvPr>
          <p:cNvSpPr>
            <a:spLocks noGrp="1"/>
          </p:cNvSpPr>
          <p:nvPr>
            <p:ph type="title"/>
          </p:nvPr>
        </p:nvSpPr>
        <p:spPr>
          <a:xfrm>
            <a:off x="1829517" y="260648"/>
            <a:ext cx="5484966" cy="1325563"/>
          </a:xfrm>
        </p:spPr>
        <p:txBody>
          <a:bodyPr>
            <a:normAutofit/>
          </a:bodyPr>
          <a:lstStyle/>
          <a:p>
            <a:pPr algn="ctr"/>
            <a:r>
              <a:rPr lang="en-GB" dirty="0"/>
              <a:t>What to Avoid!</a:t>
            </a:r>
          </a:p>
        </p:txBody>
      </p:sp>
      <p:sp>
        <p:nvSpPr>
          <p:cNvPr id="3" name="Content Placeholder 2">
            <a:extLst>
              <a:ext uri="{FF2B5EF4-FFF2-40B4-BE49-F238E27FC236}">
                <a16:creationId xmlns:a16="http://schemas.microsoft.com/office/drawing/2014/main" id="{BFDE5039-F55A-674B-12BD-71BCA930A941}"/>
              </a:ext>
            </a:extLst>
          </p:cNvPr>
          <p:cNvSpPr>
            <a:spLocks noGrp="1"/>
          </p:cNvSpPr>
          <p:nvPr>
            <p:ph idx="1"/>
          </p:nvPr>
        </p:nvSpPr>
        <p:spPr>
          <a:xfrm>
            <a:off x="455186" y="1700808"/>
            <a:ext cx="7789222" cy="4667250"/>
          </a:xfrm>
        </p:spPr>
        <p:txBody>
          <a:bodyPr>
            <a:normAutofit lnSpcReduction="10000"/>
          </a:bodyPr>
          <a:lstStyle/>
          <a:p>
            <a:pPr marL="0" indent="0">
              <a:buNone/>
            </a:pPr>
            <a:r>
              <a:rPr lang="en-GB" b="1" dirty="0">
                <a:solidFill>
                  <a:srgbClr val="073E87"/>
                </a:solidFill>
              </a:rPr>
              <a:t>Plagiarism / Academic Misconduct</a:t>
            </a:r>
            <a:r>
              <a:rPr lang="en-GB" dirty="0">
                <a:solidFill>
                  <a:srgbClr val="073E87"/>
                </a:solidFill>
              </a:rPr>
              <a:t>  </a:t>
            </a:r>
            <a:endParaRPr lang="en-GB" b="1" dirty="0">
              <a:solidFill>
                <a:srgbClr val="073E87"/>
              </a:solidFill>
            </a:endParaRPr>
          </a:p>
          <a:p>
            <a:pPr marL="0" indent="0">
              <a:buNone/>
            </a:pPr>
            <a:r>
              <a:rPr lang="en-GB" dirty="0">
                <a:solidFill>
                  <a:srgbClr val="073E87"/>
                </a:solidFill>
              </a:rPr>
              <a:t>If a piece of evidence includes published material (scientific information from journal articles or textbooks, images or information from laboratory SOPs, manufacturer instructions or diagrams) that is not the candidate’s, the sources should be clearly referenced using in text citations and a reference list at the end of the piece of work (or hyperlinks to the primary source of information).</a:t>
            </a:r>
          </a:p>
          <a:p>
            <a:pPr marL="0" indent="0">
              <a:buNone/>
            </a:pPr>
            <a:endParaRPr lang="en-GB" dirty="0">
              <a:solidFill>
                <a:srgbClr val="073E87"/>
              </a:solidFill>
            </a:endParaRPr>
          </a:p>
          <a:p>
            <a:pPr marL="0" indent="0">
              <a:buNone/>
            </a:pPr>
            <a:r>
              <a:rPr lang="en-GB" dirty="0">
                <a:solidFill>
                  <a:srgbClr val="073E87"/>
                </a:solidFill>
              </a:rPr>
              <a:t>If the diagram / information is original (</a:t>
            </a:r>
            <a:r>
              <a:rPr lang="en-GB" dirty="0" err="1">
                <a:solidFill>
                  <a:srgbClr val="073E87"/>
                </a:solidFill>
              </a:rPr>
              <a:t>ie</a:t>
            </a:r>
            <a:r>
              <a:rPr lang="en-GB" dirty="0">
                <a:solidFill>
                  <a:srgbClr val="073E87"/>
                </a:solidFill>
              </a:rPr>
              <a:t> they created it) the candidate should say so</a:t>
            </a:r>
          </a:p>
        </p:txBody>
      </p:sp>
      <p:pic>
        <p:nvPicPr>
          <p:cNvPr id="1026" name="Picture 2" descr="Turnitin | Learning and Teaching @ Newcastle | Newcastle University">
            <a:extLst>
              <a:ext uri="{FF2B5EF4-FFF2-40B4-BE49-F238E27FC236}">
                <a16:creationId xmlns:a16="http://schemas.microsoft.com/office/drawing/2014/main" id="{9325721E-84EF-F10D-4564-80F41DB7DF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260648"/>
            <a:ext cx="2088232" cy="1289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579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E4BB-07D6-57F3-44B8-264EC3D39776}"/>
              </a:ext>
            </a:extLst>
          </p:cNvPr>
          <p:cNvSpPr>
            <a:spLocks noGrp="1"/>
          </p:cNvSpPr>
          <p:nvPr>
            <p:ph type="title"/>
          </p:nvPr>
        </p:nvSpPr>
        <p:spPr>
          <a:xfrm>
            <a:off x="1979712" y="110273"/>
            <a:ext cx="5484966" cy="1325563"/>
          </a:xfrm>
        </p:spPr>
        <p:txBody>
          <a:bodyPr>
            <a:normAutofit/>
          </a:bodyPr>
          <a:lstStyle/>
          <a:p>
            <a:pPr algn="ctr"/>
            <a:r>
              <a:rPr lang="en-GB" dirty="0"/>
              <a:t>Plagiarism Support</a:t>
            </a:r>
          </a:p>
        </p:txBody>
      </p:sp>
      <p:sp>
        <p:nvSpPr>
          <p:cNvPr id="3" name="Content Placeholder 2">
            <a:extLst>
              <a:ext uri="{FF2B5EF4-FFF2-40B4-BE49-F238E27FC236}">
                <a16:creationId xmlns:a16="http://schemas.microsoft.com/office/drawing/2014/main" id="{BFDE5039-F55A-674B-12BD-71BCA930A941}"/>
              </a:ext>
            </a:extLst>
          </p:cNvPr>
          <p:cNvSpPr>
            <a:spLocks noGrp="1"/>
          </p:cNvSpPr>
          <p:nvPr>
            <p:ph idx="1"/>
          </p:nvPr>
        </p:nvSpPr>
        <p:spPr>
          <a:xfrm>
            <a:off x="455186" y="1700808"/>
            <a:ext cx="7789222" cy="5112568"/>
          </a:xfrm>
        </p:spPr>
        <p:txBody>
          <a:bodyPr>
            <a:normAutofit fontScale="92500" lnSpcReduction="20000"/>
          </a:bodyPr>
          <a:lstStyle/>
          <a:p>
            <a:pPr marL="0" indent="0">
              <a:buNone/>
            </a:pPr>
            <a:r>
              <a:rPr lang="en-GB" sz="3500" b="1" dirty="0">
                <a:solidFill>
                  <a:srgbClr val="073E87"/>
                </a:solidFill>
              </a:rPr>
              <a:t>August 2023 IBMS Support Hub:</a:t>
            </a:r>
          </a:p>
          <a:p>
            <a:pPr marL="0" indent="0">
              <a:buNone/>
            </a:pPr>
            <a:endParaRPr lang="en-GB" dirty="0">
              <a:solidFill>
                <a:srgbClr val="073E87"/>
              </a:solidFill>
            </a:endParaRPr>
          </a:p>
          <a:p>
            <a:pPr marL="0" indent="0">
              <a:buNone/>
            </a:pPr>
            <a:endParaRPr lang="en-GB" dirty="0">
              <a:solidFill>
                <a:srgbClr val="073E87"/>
              </a:solidFill>
            </a:endParaRPr>
          </a:p>
          <a:p>
            <a:pPr marL="0" indent="0">
              <a:buNone/>
            </a:pPr>
            <a:endParaRPr lang="en-GB" dirty="0">
              <a:solidFill>
                <a:srgbClr val="073E87"/>
              </a:solidFill>
            </a:endParaRPr>
          </a:p>
          <a:p>
            <a:pPr marL="0" indent="0">
              <a:buNone/>
            </a:pPr>
            <a:endParaRPr lang="en-GB" dirty="0">
              <a:solidFill>
                <a:srgbClr val="073E87"/>
              </a:solidFill>
            </a:endParaRPr>
          </a:p>
          <a:p>
            <a:pPr marL="0" indent="0">
              <a:buNone/>
            </a:pPr>
            <a:endParaRPr lang="en-GB" dirty="0">
              <a:solidFill>
                <a:srgbClr val="073E87"/>
              </a:solidFill>
            </a:endParaRPr>
          </a:p>
          <a:p>
            <a:pPr marL="0" indent="0">
              <a:buNone/>
            </a:pPr>
            <a:endParaRPr lang="en-GB" dirty="0">
              <a:solidFill>
                <a:srgbClr val="073E87"/>
              </a:solidFill>
            </a:endParaRPr>
          </a:p>
          <a:p>
            <a:pPr marL="0" indent="0">
              <a:buNone/>
            </a:pPr>
            <a:endParaRPr lang="en-GB" dirty="0">
              <a:solidFill>
                <a:srgbClr val="073E87"/>
              </a:solidFill>
            </a:endParaRPr>
          </a:p>
          <a:p>
            <a:pPr marL="0" indent="0">
              <a:buNone/>
            </a:pPr>
            <a:endParaRPr lang="en-GB" dirty="0">
              <a:solidFill>
                <a:srgbClr val="073E87"/>
              </a:solidFill>
            </a:endParaRPr>
          </a:p>
          <a:p>
            <a:pPr marL="0" indent="0">
              <a:buNone/>
            </a:pPr>
            <a:endParaRPr lang="en-GB" dirty="0">
              <a:solidFill>
                <a:srgbClr val="073E87"/>
              </a:solidFill>
            </a:endParaRPr>
          </a:p>
          <a:p>
            <a:pPr marL="0" indent="0">
              <a:buNone/>
            </a:pPr>
            <a:endParaRPr lang="en-GB" dirty="0">
              <a:solidFill>
                <a:srgbClr val="073E87"/>
              </a:solidFill>
            </a:endParaRPr>
          </a:p>
          <a:p>
            <a:pPr marL="0" indent="0">
              <a:buNone/>
            </a:pPr>
            <a:r>
              <a:rPr lang="en-GB" sz="2200" dirty="0">
                <a:solidFill>
                  <a:srgbClr val="073E87"/>
                </a:solidFill>
                <a:hlinkClick r:id="rId2"/>
              </a:rPr>
              <a:t>https://www.ibms.org/resources/ibms-support-hubs-2023/</a:t>
            </a:r>
            <a:r>
              <a:rPr lang="en-GB" sz="2200" dirty="0">
                <a:solidFill>
                  <a:srgbClr val="073E87"/>
                </a:solidFill>
              </a:rPr>
              <a:t> </a:t>
            </a:r>
          </a:p>
        </p:txBody>
      </p:sp>
      <p:pic>
        <p:nvPicPr>
          <p:cNvPr id="5" name="Picture 4">
            <a:extLst>
              <a:ext uri="{FF2B5EF4-FFF2-40B4-BE49-F238E27FC236}">
                <a16:creationId xmlns:a16="http://schemas.microsoft.com/office/drawing/2014/main" id="{8409B07F-F211-6B11-E595-E1A611D7399E}"/>
              </a:ext>
            </a:extLst>
          </p:cNvPr>
          <p:cNvPicPr>
            <a:picLocks noChangeAspect="1"/>
          </p:cNvPicPr>
          <p:nvPr/>
        </p:nvPicPr>
        <p:blipFill>
          <a:blip r:embed="rId3"/>
          <a:stretch>
            <a:fillRect/>
          </a:stretch>
        </p:blipFill>
        <p:spPr>
          <a:xfrm>
            <a:off x="1475656" y="2420888"/>
            <a:ext cx="5041139" cy="3407436"/>
          </a:xfrm>
          <a:prstGeom prst="rect">
            <a:avLst/>
          </a:prstGeom>
        </p:spPr>
      </p:pic>
    </p:spTree>
    <p:extLst>
      <p:ext uri="{BB962C8B-B14F-4D97-AF65-F5344CB8AC3E}">
        <p14:creationId xmlns:p14="http://schemas.microsoft.com/office/powerpoint/2010/main" val="3085541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5C43265-D486-493F-9110-D06E4BB89DCF}"/>
              </a:ext>
            </a:extLst>
          </p:cNvPr>
          <p:cNvPicPr>
            <a:picLocks noChangeAspect="1"/>
          </p:cNvPicPr>
          <p:nvPr/>
        </p:nvPicPr>
        <p:blipFill>
          <a:blip r:embed="rId2"/>
          <a:stretch>
            <a:fillRect/>
          </a:stretch>
        </p:blipFill>
        <p:spPr>
          <a:xfrm>
            <a:off x="3275856" y="2590027"/>
            <a:ext cx="2834290" cy="1877038"/>
          </a:xfrm>
          <a:prstGeom prst="rect">
            <a:avLst/>
          </a:prstGeom>
        </p:spPr>
      </p:pic>
      <p:sp>
        <p:nvSpPr>
          <p:cNvPr id="3" name="Title 2">
            <a:extLst>
              <a:ext uri="{FF2B5EF4-FFF2-40B4-BE49-F238E27FC236}">
                <a16:creationId xmlns:a16="http://schemas.microsoft.com/office/drawing/2014/main" id="{315EF6DA-81E3-D689-04B0-19663740B7B5}"/>
              </a:ext>
            </a:extLst>
          </p:cNvPr>
          <p:cNvSpPr>
            <a:spLocks noGrp="1"/>
          </p:cNvSpPr>
          <p:nvPr>
            <p:ph type="title"/>
          </p:nvPr>
        </p:nvSpPr>
        <p:spPr>
          <a:xfrm>
            <a:off x="3305849" y="1415191"/>
            <a:ext cx="2774305" cy="1325562"/>
          </a:xfrm>
        </p:spPr>
        <p:txBody>
          <a:bodyPr>
            <a:normAutofit/>
          </a:bodyPr>
          <a:lstStyle/>
          <a:p>
            <a:r>
              <a:rPr lang="en-GB" dirty="0"/>
              <a:t>Thank you!</a:t>
            </a:r>
          </a:p>
        </p:txBody>
      </p:sp>
      <p:sp>
        <p:nvSpPr>
          <p:cNvPr id="8" name="Title 2">
            <a:extLst>
              <a:ext uri="{FF2B5EF4-FFF2-40B4-BE49-F238E27FC236}">
                <a16:creationId xmlns:a16="http://schemas.microsoft.com/office/drawing/2014/main" id="{84EBEB2C-1D82-9C29-F76E-5023E8DD5DCD}"/>
              </a:ext>
            </a:extLst>
          </p:cNvPr>
          <p:cNvSpPr txBox="1">
            <a:spLocks/>
          </p:cNvSpPr>
          <p:nvPr/>
        </p:nvSpPr>
        <p:spPr>
          <a:xfrm>
            <a:off x="2560378" y="4293096"/>
            <a:ext cx="426524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rgbClr val="44546A"/>
                </a:solidFill>
                <a:latin typeface="+mj-lt"/>
                <a:ea typeface="+mj-ea"/>
                <a:cs typeface="+mj-cs"/>
              </a:defRPr>
            </a:lvl1pPr>
          </a:lstStyle>
          <a:p>
            <a:pPr algn="ctr" fontAlgn="auto">
              <a:spcAft>
                <a:spcPts val="0"/>
              </a:spcAft>
            </a:pPr>
            <a:r>
              <a:rPr lang="en-GB" sz="5000" dirty="0"/>
              <a:t>Any Questions?</a:t>
            </a:r>
          </a:p>
        </p:txBody>
      </p:sp>
    </p:spTree>
    <p:extLst>
      <p:ext uri="{BB962C8B-B14F-4D97-AF65-F5344CB8AC3E}">
        <p14:creationId xmlns:p14="http://schemas.microsoft.com/office/powerpoint/2010/main" val="39388617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7bae5636-4bcd-407a-a222-2f89bc0b682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61ADCA61223041A15F1FAC6AEEE851" ma:contentTypeVersion="3" ma:contentTypeDescription="Create a new document." ma:contentTypeScope="" ma:versionID="2c710eb2177734af74f472b728208ad3">
  <xsd:schema xmlns:xsd="http://www.w3.org/2001/XMLSchema" xmlns:xs="http://www.w3.org/2001/XMLSchema" xmlns:p="http://schemas.microsoft.com/office/2006/metadata/properties" xmlns:ns2="c3aec2db-b2a4-4c29-8c27-c67f05fda2dd" targetNamespace="http://schemas.microsoft.com/office/2006/metadata/properties" ma:root="true" ma:fieldsID="b8e9be62c8a2c3aa3c0eda7f2ce1629a" ns2:_="">
    <xsd:import namespace="c3aec2db-b2a4-4c29-8c27-c67f05fda2dd"/>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aec2db-b2a4-4c29-8c27-c67f05fda2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5E96D4-E744-40B4-B8D5-A45A784140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aec2db-b2a4-4c29-8c27-c67f05fda2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720CA7-CD20-4B3D-8233-6EECFD002D3B}">
  <ds:schemaRefs>
    <ds:schemaRef ds:uri="http://purl.org/dc/dcmitype/"/>
    <ds:schemaRef ds:uri="http://schemas.openxmlformats.org/package/2006/metadata/core-properties"/>
    <ds:schemaRef ds:uri="http://schemas.microsoft.com/office/2006/metadata/properties"/>
    <ds:schemaRef ds:uri="http://purl.org/dc/elements/1.1/"/>
    <ds:schemaRef ds:uri="http://schemas.microsoft.com/office/2006/documentManagement/types"/>
    <ds:schemaRef ds:uri="http://purl.org/dc/terms/"/>
    <ds:schemaRef ds:uri="c3aec2db-b2a4-4c29-8c27-c67f05fda2dd"/>
    <ds:schemaRef ds:uri="http://www.w3.org/XML/1998/namespace"/>
    <ds:schemaRef ds:uri="http://schemas.microsoft.com/office/infopath/2007/PartnerControls"/>
  </ds:schemaRefs>
</ds:datastoreItem>
</file>

<file path=customXml/itemProps3.xml><?xml version="1.0" encoding="utf-8"?>
<ds:datastoreItem xmlns:ds="http://schemas.openxmlformats.org/officeDocument/2006/customXml" ds:itemID="{14F2FBE6-7DA8-4E42-A5D3-91A5EEBB29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2872</TotalTime>
  <Words>1639</Words>
  <Application>Microsoft Office PowerPoint</Application>
  <PresentationFormat>On-screen Show (4:3)</PresentationFormat>
  <Paragraphs>198</Paragraphs>
  <Slides>30</Slides>
  <Notes>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1_Custom Design</vt:lpstr>
      <vt:lpstr>IBMS Training for Trainers 17th May 2024  Registration Training Portfolio V5 and Examples of Evidence  </vt:lpstr>
      <vt:lpstr>Event Summary</vt:lpstr>
      <vt:lpstr>Routes to Registration as a Biomedical Scientist</vt:lpstr>
      <vt:lpstr>Registration Training  Portfolio Updates</vt:lpstr>
      <vt:lpstr>Registration Training  Portfolio Updates</vt:lpstr>
      <vt:lpstr>HCPC SoPs Update 2022</vt:lpstr>
      <vt:lpstr>HCPC SoPs Update 2022</vt:lpstr>
      <vt:lpstr>Registration Training Portfolio Version 5.0</vt:lpstr>
      <vt:lpstr>Registration Training Portfolio Version 5.0</vt:lpstr>
      <vt:lpstr>Registration Training Portfolio Version 5.0</vt:lpstr>
      <vt:lpstr>Why do we Need to Evidence All HCPC SoPs?</vt:lpstr>
      <vt:lpstr>Registration Training Portfolio Version 5.0</vt:lpstr>
      <vt:lpstr>Guidance Documents</vt:lpstr>
      <vt:lpstr>How can we Effectively Evidence the Updated SoPs?</vt:lpstr>
      <vt:lpstr>Registration Training Portfolio Version 5.0 Evidence</vt:lpstr>
      <vt:lpstr>Examples of Mandatory Evidence and Evidences 2 and 3</vt:lpstr>
      <vt:lpstr>Examples of Mandatory Evidence and Evidences 2 and 3</vt:lpstr>
      <vt:lpstr>Examples of Mandatory Evidence and Evidences 2 and 3</vt:lpstr>
      <vt:lpstr>Examples of Mandatory Evidence and Evidences 2 and 3</vt:lpstr>
      <vt:lpstr>Size Matters!</vt:lpstr>
      <vt:lpstr>Good Examples of Evidence?</vt:lpstr>
      <vt:lpstr>Example Q&amp;As</vt:lpstr>
      <vt:lpstr>Example Data Interpretation</vt:lpstr>
      <vt:lpstr>Evidence of Feedback</vt:lpstr>
      <vt:lpstr>Types of Evidence</vt:lpstr>
      <vt:lpstr>What to Avoid!</vt:lpstr>
      <vt:lpstr>What to Avoid!</vt:lpstr>
      <vt:lpstr>What to Avoid!</vt:lpstr>
      <vt:lpstr>Plagiarism Support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Nimmo</dc:creator>
  <cp:lastModifiedBy>Sue Jones</cp:lastModifiedBy>
  <cp:revision>35</cp:revision>
  <cp:lastPrinted>2018-07-19T11:55:04Z</cp:lastPrinted>
  <dcterms:created xsi:type="dcterms:W3CDTF">2020-06-10T09:32:33Z</dcterms:created>
  <dcterms:modified xsi:type="dcterms:W3CDTF">2024-05-14T10:04:23Z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0x0101009E61ADCA61223041A15F1FAC6AEEE851</vt:lpwstr>
  </property>
</Properties>
</file>